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8" autoAdjust="0"/>
    <p:restoredTop sz="8639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26" y="204"/>
      </p:cViewPr>
      <p:guideLst>
        <p:guide orient="horz" pos="2160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A052E2-61A5-0A47-A54A-9A2A53DD9EBA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16D8B-6190-B14B-B0A2-EC25E2AFD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F92575-2D22-9244-A487-D3DC639D9546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74D4B-A923-FC46-AB0A-983D36BAAD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DA1CB-36AC-5F44-A964-721F438FC558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AAF71-9F08-3240-989F-BF943BA42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DB91A98-6292-9247-9A6A-959E7551DD1B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997ED4B-F512-8442-A802-D3459C5F5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60A28-80FE-E64D-B235-890C2D70E7D2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070F3-3EB0-1749-A56C-281D86D71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4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1DA28-1517-DD40-A257-A92F48D11ECC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3B2E1-D1BD-284E-88AF-3E312C82F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2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67EE16-8C52-FA45-9DAE-D6D53F77FE04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8571-8058-9A4F-8724-B581177C5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8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B0F3F6-6F4D-3947-A429-E95EACE20115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437F3-D949-1942-94E1-4FE996BEC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21E8B-531C-3A4F-BBC0-D6CDE664CDF3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DF5E7-4357-1647-8995-3A206E041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1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2ABBE-F21B-6543-801D-DC060037C985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A708D-BEA3-CE41-8B70-3E7A072242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4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47BF1-4116-B544-AD46-AF34AAFBEDCC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18532-7BCC-E449-BC9B-A10376034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2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07CB2-48E5-8040-AA65-9A2C53989639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10743-1EA8-7F4A-844E-780457E0E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E740565-86E9-5C4A-82DA-B459C84A471A}" type="datetime1">
              <a:rPr lang="en-US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2578977-4E4B-1A45-95C6-26080610742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3" descr="UA footer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046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304213" y="6126163"/>
            <a:ext cx="560387" cy="230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6482" y="5829867"/>
            <a:ext cx="872537" cy="939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328613"/>
            <a:ext cx="9144000" cy="76993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Arial Black" charset="0"/>
              </a:rPr>
              <a:t>Presentation Title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07156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latin typeface="Calibri" charset="0"/>
              </a:rPr>
              <a:t>Presenter</a:t>
            </a:r>
          </a:p>
        </p:txBody>
      </p:sp>
      <p:pic>
        <p:nvPicPr>
          <p:cNvPr id="14340" name="Picture 6" descr="U of A Division of Agriculture Research and Extension University of Arkansas System Log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951058"/>
            <a:ext cx="2979737" cy="16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2250" y="5719763"/>
            <a:ext cx="1127125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434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875"/>
            <a:ext cx="9144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unty 76 Master Gardener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3843094"/>
            <a:ext cx="1778000" cy="19147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Blank Page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A-MG7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UA-MG76 (1)</Template>
  <TotalTime>2</TotalTime>
  <Words>5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UA-MG76 (1)</vt:lpstr>
      <vt:lpstr>Presentation Title</vt:lpstr>
      <vt:lpstr>Blank Page</vt:lpstr>
    </vt:vector>
  </TitlesOfParts>
  <Company>UACES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 PowerPoint Presentation Template</dc:title>
  <dc:creator>Tech Support</dc:creator>
  <cp:lastModifiedBy>Madison Ellis</cp:lastModifiedBy>
  <cp:revision>2</cp:revision>
  <dcterms:created xsi:type="dcterms:W3CDTF">2014-11-11T20:59:25Z</dcterms:created>
  <dcterms:modified xsi:type="dcterms:W3CDTF">2022-10-21T14:26:08Z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70d0e1-5e3d-4557-a9f8-84d8494b9cc8_Enabled">
    <vt:lpwstr>true</vt:lpwstr>
  </property>
  <property fmtid="{D5CDD505-2E9C-101B-9397-08002B2CF9AE}" pid="3" name="MSIP_Label_0570d0e1-5e3d-4557-a9f8-84d8494b9cc8_SetDate">
    <vt:lpwstr>2022-10-21T14:23:50Z</vt:lpwstr>
  </property>
  <property fmtid="{D5CDD505-2E9C-101B-9397-08002B2CF9AE}" pid="4" name="MSIP_Label_0570d0e1-5e3d-4557-a9f8-84d8494b9cc8_Method">
    <vt:lpwstr>Standard</vt:lpwstr>
  </property>
  <property fmtid="{D5CDD505-2E9C-101B-9397-08002B2CF9AE}" pid="5" name="MSIP_Label_0570d0e1-5e3d-4557-a9f8-84d8494b9cc8_Name">
    <vt:lpwstr>Public Data</vt:lpwstr>
  </property>
  <property fmtid="{D5CDD505-2E9C-101B-9397-08002B2CF9AE}" pid="6" name="MSIP_Label_0570d0e1-5e3d-4557-a9f8-84d8494b9cc8_SiteId">
    <vt:lpwstr>174d954f-585e-40c3-ae1c-01ada5f26723</vt:lpwstr>
  </property>
  <property fmtid="{D5CDD505-2E9C-101B-9397-08002B2CF9AE}" pid="7" name="MSIP_Label_0570d0e1-5e3d-4557-a9f8-84d8494b9cc8_ActionId">
    <vt:lpwstr>287ceee6-ae98-410e-ba00-ed14c0ad3dc3</vt:lpwstr>
  </property>
  <property fmtid="{D5CDD505-2E9C-101B-9397-08002B2CF9AE}" pid="8" name="MSIP_Label_0570d0e1-5e3d-4557-a9f8-84d8494b9cc8_ContentBits">
    <vt:lpwstr>0</vt:lpwstr>
  </property>
</Properties>
</file>