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8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4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9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1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4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0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3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6/26/2023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95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05509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Years of Service (2023 award year)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685799" y="443673"/>
            <a:ext cx="10039350" cy="5163016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Arkansas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Claudia Ahrens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Kizzire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Tammie Olson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Prange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Cindy Shelton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 Shrum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Baxter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Jennifer Baker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Toni Olden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Jonathan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VanZuiden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 Sorenson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Christina Woodward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Stewart	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 Gregory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Rhonda Laborde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Clark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Deborah Bernard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Cleburne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Becky Burroughs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Beryl Grandon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Cleveland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Rosemary Sinclair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Donna Johnston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Gloria Young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Marty Bowlin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Vickie Padgett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Wiscaver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Frances Lightsey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Columbia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Billie Rowe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Craighead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Cole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Jo Franklin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Taura McDaniel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 Olson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Lori Williams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Crittenden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Kathy Davenport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Beverly Long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13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90600" y="394722"/>
            <a:ext cx="10506075" cy="4857612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Montgomery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Vida Retzlaff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Bobbie Edwards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Ouachita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Ida Johnson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Jesse Biesterfield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Libby Davenport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Augusta Greco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Meshell Ward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Annulis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Crawford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Deere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Theresa Funkhouser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Ann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Gammill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Sarah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Jines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 Nolte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Suzanne Potts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Robbie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Schuchard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Cydney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 Valley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Alice Goodlin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Cindy Lohse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Patty O’Brien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Harper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Waldrip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Debbie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Devito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Meganne Townsend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Buren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Burns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 Kottler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Lefler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Gail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Pianalto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Phyllis Wilkins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Woods</a:t>
            </a:r>
          </a:p>
        </p:txBody>
      </p:sp>
    </p:spTree>
    <p:extLst>
      <p:ext uri="{BB962C8B-B14F-4D97-AF65-F5344CB8AC3E}">
        <p14:creationId xmlns:p14="http://schemas.microsoft.com/office/powerpoint/2010/main" val="390877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04874" y="605713"/>
            <a:ext cx="10172700" cy="4987675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Baxter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Mueske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 Jasper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Emily Sampers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Carroll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Mariellen Griffith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Drew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 Hogue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Faulkner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Cathie Connaughton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Janice Dickerson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Julie Walker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Rivers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Jackie Cox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Karna McFadden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Garland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Sharron Bennett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Crossno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Kathy Graber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Marilyn White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Independence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Patricia Mason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Lonoke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Landrum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 of the Delta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Louise Godwin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Montgomery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Wanda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Beierle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Donna Grigg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Howell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Polk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LaRayne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Risenhoover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 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Bowen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Chapman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Theresa Crowson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Sandra Hall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Joan Howard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Vicky Kessel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Beth Kirkland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Connie Prewitt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Rose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Carolyn Turner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Werling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172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04874" y="605712"/>
            <a:ext cx="10461626" cy="4232987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Cowley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Gipson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 Webb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Martha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Wyre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Norberg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Randy Feagin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Guyanne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Ransom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LuLynn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Richards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Wood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Wood</a:t>
            </a:r>
          </a:p>
        </p:txBody>
      </p:sp>
    </p:spTree>
    <p:extLst>
      <p:ext uri="{BB962C8B-B14F-4D97-AF65-F5344CB8AC3E}">
        <p14:creationId xmlns:p14="http://schemas.microsoft.com/office/powerpoint/2010/main" val="613203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865187" y="856019"/>
            <a:ext cx="10461626" cy="3966150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Arkansas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 Carter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Rodgers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Baxter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Audrey Holt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 Kunkel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Cleburne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Fern Todd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Craighead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Lesia Pittman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Faulkner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Evelyn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Krzeszinki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Joyce Fiddler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Wells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Spring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Harold Kenney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Madison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Merrily Ward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Gershner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Sandy Harrison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Laura Anne Warren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Barbie Luther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Buren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Sharon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Berdine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Berdine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Delcina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Cunico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Wood</a:t>
            </a:r>
          </a:p>
        </p:txBody>
      </p:sp>
    </p:spTree>
    <p:extLst>
      <p:ext uri="{BB962C8B-B14F-4D97-AF65-F5344CB8AC3E}">
        <p14:creationId xmlns:p14="http://schemas.microsoft.com/office/powerpoint/2010/main" val="11837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44562" y="464061"/>
            <a:ext cx="10506075" cy="5561972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Faulkner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 </a:t>
            </a:r>
            <a:r>
              <a:rPr lang="en-US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</a:t>
            </a: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 Chastain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 Gladstone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Halter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Doug Harris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 Hicks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Richard Klerk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Lovett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Wayne Lovett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McConnell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 Ruth Merritt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Myra Mobbs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Tiesha</a:t>
            </a:r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Moore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Sandie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Nadelson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Donna Overton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Sheila Parsons-Talley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Polcar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Sax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Milton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Elaine Combs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Rivers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Bobbye Truitt  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Garland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Bailey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Feir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Terry Joe Grey  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Barry Horner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Houston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Novak   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Tina Pakis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Joyce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Parduski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Pamla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Stevens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Debbie Tripp 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Cheryl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Volpert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Wittnebert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Rowton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Bonnie White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Hempstead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Terrie James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Rebecca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McKamie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Carolyn Spencer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Randell Spencer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Villas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4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1016000" y="603761"/>
            <a:ext cx="9863137" cy="8033418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Spring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Phelan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Howard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Villas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Independence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Glenita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Dolores Britton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Cindy Gilmore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Jefferson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Tammy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Belinda Brown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Maxine Graves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 Hart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Miriam Lester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Gail Sales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Lonoke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Sarah Leflar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 Roberts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Schnabel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 Slaughter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Peggy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Pentowski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Peggy Grove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Sharon Lansford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Ruth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Shirley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Waldroup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Montgomery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Abby Selby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Ouachita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Bronson Bailey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Tracy Douthit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Laura Harrison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Sherry Killingsworth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Laurel Stabler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 Trower</a:t>
            </a:r>
          </a:p>
        </p:txBody>
      </p:sp>
    </p:spTree>
    <p:extLst>
      <p:ext uri="{BB962C8B-B14F-4D97-AF65-F5344CB8AC3E}">
        <p14:creationId xmlns:p14="http://schemas.microsoft.com/office/powerpoint/2010/main" val="38335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46151" y="566956"/>
            <a:ext cx="10506075" cy="4407745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Harold Abbey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Ahlen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Brandon Allen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Tony Allen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 Andrews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Borecky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Brandeburg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Zanya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Clarkson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Sonia Coloma De Peralta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 Connally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Milana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Dennis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Rita Fleming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French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Garman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Gregory Hart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Valerie Hart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Bonnie Hartz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Hazlewood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Blanca Hernandez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 Kimball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Rose Merry Kirkpatrick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Charlotte Lauderdale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Vicki Mabry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Sherrie Mays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Janet Poole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Stewart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Woodell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Aurian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Zoldessy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 Valley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Dianne Heinrichs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Saline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Gail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Carolyn Medlock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Juanita Moles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Bertie Monson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Sandra Porter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Regnier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Brenda Walton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71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628651" y="851923"/>
            <a:ext cx="10506075" cy="4407745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Searcy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Cynthia Bartholomew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Stone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 Cook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Lisa Fresher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Kathy </a:t>
            </a:r>
            <a:r>
              <a:rPr lang="en-US" kern="1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Grozis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Joann Wilson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Wilson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Daugherty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 Ingram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Sharon Patterson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Larry Tucker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Beverly Allen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Robyn Barker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Donna Lowery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Beth Moore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 Rankin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Buren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Deborah Brennan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Kaleb Allee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Doris Cassidy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Camille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Gollon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Wanda Gore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Ruthanne Hill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Debbi Mohler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Mohler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Brandy Molloy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Lisa Owen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Glen Robillard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Sarah Teague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Iris Bush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Brenda Moody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4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842962" y="533896"/>
            <a:ext cx="10506075" cy="5561972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Baxter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Donald Beard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Tommy Hagan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Niziolek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Sheryl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Dalke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Hodges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Steve Sampers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 Willis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Calhoun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Lou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Clark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Butler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  Hughes</a:t>
            </a: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Cleburne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Wright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Craighead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Donna Tolewitzke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 Warren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Marilyn Wysocki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Nick Wysocki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Rivers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Gregory  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Garland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Claudette Cooper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Laura Young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Marty Lynch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Henryetta Norman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Julia Milano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DeAnna Rogers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Sharon Seals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Ross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Sedler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Caroline Suggs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Freida Kelly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Spring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Melvyn Stewart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Independence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Shelia Drake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Gayla Griffin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Jefferson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Buckner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Johnson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Loretta Holzman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 Chapman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 Wise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Toombs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Connie Toombs</a:t>
            </a:r>
          </a:p>
          <a:p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45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842962" y="533896"/>
            <a:ext cx="10506075" cy="5163016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 of the Delta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Sivils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Mike Boyd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Emert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Gerrald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Glenda Griffin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James E Lamb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Rita Lamb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Janet Lemley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K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Liverett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Lynn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Willingbond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Monroe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Larry Nash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Bubba Geisler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Steve Williamson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Leah Williamson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Nevada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Tina Blevins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 Cowart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Steed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Ouachita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Ebony Gulley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Phillips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Charles Gunn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Pulaski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 Abrams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Archer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Baker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Fay Dobbins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Cindy Franklin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Gilbert-Wise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Susie Green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 Harris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 Jordan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Mike Kish, Jr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Lalande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Arleen Marshall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Dorrie Meckes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Hannah Phillips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 Reynolds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 Russell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Arlene Sevilla-White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Smith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 Welch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Debra Williams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Dianne Woodruff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 Young</a:t>
            </a:r>
          </a:p>
          <a:p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4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842962" y="851923"/>
            <a:ext cx="10506075" cy="4857612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 Valley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Buol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Jimmie Duke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Hutson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Saline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Jeannie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Nalley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Harness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 Cook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Heilman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Buren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 Tucker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Yarman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Tamara Burnett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Beverly Didier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Gardner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Carole Jackson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Elaine Mills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Sartwell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Sartwell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Sposato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Joyce Veasey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 Brannon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Sandra Johnson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Jeanette Liles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Shirley Powell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Tallie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Whitted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Linda Woodford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B44F-27A3-C08D-6A7A-B990C7FF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3030"/>
            <a:ext cx="9467849" cy="703385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of Service</a:t>
            </a:r>
            <a:br>
              <a:rPr lang="en-US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C1C38-72E4-0E77-0255-8DB04870B959}"/>
              </a:ext>
            </a:extLst>
          </p:cNvPr>
          <p:cNvSpPr/>
          <p:nvPr/>
        </p:nvSpPr>
        <p:spPr>
          <a:xfrm>
            <a:off x="0" y="5627077"/>
            <a:ext cx="12192000" cy="11254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heart with a couple of people and a boat">
            <a:extLst>
              <a:ext uri="{FF2B5EF4-FFF2-40B4-BE49-F238E27FC236}">
                <a16:creationId xmlns:a16="http://schemas.microsoft.com/office/drawing/2014/main" id="{393B3264-3D6E-E618-A747-AA488E2EF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" y="5732585"/>
            <a:ext cx="3657600" cy="914400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6F533-5343-1C4A-62EA-4CE8437C5759}"/>
              </a:ext>
            </a:extLst>
          </p:cNvPr>
          <p:cNvSpPr txBox="1"/>
          <p:nvPr/>
        </p:nvSpPr>
        <p:spPr>
          <a:xfrm>
            <a:off x="3050177" y="3099551"/>
            <a:ext cx="6100354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awarded in 2023 for program year 2022)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5A28D1-6621-41FE-EB57-48B3F9643DE6}"/>
              </a:ext>
            </a:extLst>
          </p:cNvPr>
          <p:cNvSpPr txBox="1"/>
          <p:nvPr/>
        </p:nvSpPr>
        <p:spPr>
          <a:xfrm>
            <a:off x="957262" y="511268"/>
            <a:ext cx="10506075" cy="5561972"/>
          </a:xfrm>
          <a:prstGeom prst="rect">
            <a:avLst/>
          </a:prstGeom>
          <a:noFill/>
        </p:spPr>
        <p:txBody>
          <a:bodyPr wrap="square" numCol="4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Baxter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Laurie Irwin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Priscilla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Jamnicky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Clark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Marvin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Tommie 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Columbia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Aldridge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Shirley Heath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Candy Rowe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Craighead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Debra Boyles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Glenda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Drace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Lana Keyes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 Shirley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Crittenden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Georgia Keck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Drew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 Anderson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Walter Godwin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Faulkner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Betty Baxter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Noreen Glover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Martha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Goldthrope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Joyce Hardin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Rose McKenzie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Vickie Schrock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Rivers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Alyce</a:t>
            </a: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McHaney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Teresa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Gattis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Garland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Stephanie Ballard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 Byrd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Judy Fields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Gaye Harper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 Johnson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 Ann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Schnipper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Crossno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Kathy Graber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Marilyn White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Independence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Patricia Mason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 of the Delta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Walter Godwin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Miller</a:t>
            </a: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Tommie Ayers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19383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1137</Words>
  <Application>Microsoft Office PowerPoint</Application>
  <PresentationFormat>Widescreen</PresentationFormat>
  <Paragraphs>599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 Pro</vt:lpstr>
      <vt:lpstr>Verdana Pro Cond SemiBold</vt:lpstr>
      <vt:lpstr>TornVTI</vt:lpstr>
      <vt:lpstr>5 Years of Service (2023 award year) </vt:lpstr>
      <vt:lpstr>5 Years of Service </vt:lpstr>
      <vt:lpstr>5 Years of Service </vt:lpstr>
      <vt:lpstr>5 Years of Service </vt:lpstr>
      <vt:lpstr>5 Years of Service </vt:lpstr>
      <vt:lpstr>10 Years of Service </vt:lpstr>
      <vt:lpstr>10 Years of Service </vt:lpstr>
      <vt:lpstr>10 Years of Service </vt:lpstr>
      <vt:lpstr>15 Years of Service </vt:lpstr>
      <vt:lpstr>15 Years of Service </vt:lpstr>
      <vt:lpstr>20 Years of Service </vt:lpstr>
      <vt:lpstr>20 Years of Service </vt:lpstr>
      <vt:lpstr>25 Years of Service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Colles</dc:creator>
  <cp:lastModifiedBy>Julie Treat</cp:lastModifiedBy>
  <cp:revision>46</cp:revision>
  <dcterms:created xsi:type="dcterms:W3CDTF">2023-05-23T14:47:47Z</dcterms:created>
  <dcterms:modified xsi:type="dcterms:W3CDTF">2023-06-26T18:17:21Z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70d0e1-5e3d-4557-a9f8-84d8494b9cc8_Enabled">
    <vt:lpwstr>true</vt:lpwstr>
  </property>
  <property fmtid="{D5CDD505-2E9C-101B-9397-08002B2CF9AE}" pid="3" name="MSIP_Label_0570d0e1-5e3d-4557-a9f8-84d8494b9cc8_SetDate">
    <vt:lpwstr>2023-06-01T00:35:27Z</vt:lpwstr>
  </property>
  <property fmtid="{D5CDD505-2E9C-101B-9397-08002B2CF9AE}" pid="4" name="MSIP_Label_0570d0e1-5e3d-4557-a9f8-84d8494b9cc8_Method">
    <vt:lpwstr>Standard</vt:lpwstr>
  </property>
  <property fmtid="{D5CDD505-2E9C-101B-9397-08002B2CF9AE}" pid="5" name="MSIP_Label_0570d0e1-5e3d-4557-a9f8-84d8494b9cc8_Name">
    <vt:lpwstr>Public Data</vt:lpwstr>
  </property>
  <property fmtid="{D5CDD505-2E9C-101B-9397-08002B2CF9AE}" pid="6" name="MSIP_Label_0570d0e1-5e3d-4557-a9f8-84d8494b9cc8_SiteId">
    <vt:lpwstr>174d954f-585e-40c3-ae1c-01ada5f26723</vt:lpwstr>
  </property>
  <property fmtid="{D5CDD505-2E9C-101B-9397-08002B2CF9AE}" pid="7" name="MSIP_Label_0570d0e1-5e3d-4557-a9f8-84d8494b9cc8_ActionId">
    <vt:lpwstr>2691d7c5-9f92-4ef3-9f4e-85e609a75507</vt:lpwstr>
  </property>
  <property fmtid="{D5CDD505-2E9C-101B-9397-08002B2CF9AE}" pid="8" name="MSIP_Label_0570d0e1-5e3d-4557-a9f8-84d8494b9cc8_ContentBits">
    <vt:lpwstr>0</vt:lpwstr>
  </property>
</Properties>
</file>