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2" d="100"/>
          <a:sy n="102" d="100"/>
        </p:scale>
        <p:origin x="-120" y="-148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2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6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1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9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3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9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7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7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1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8C403-D094-D642-89F1-323E309FDFF9}" type="datetimeFigureOut">
              <a:rPr lang="en-US" smtClean="0"/>
              <a:t>11/12/18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1E7E3-F2C5-A14F-90C1-44CAB21AC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0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5"/>
          <p:cNvSpPr>
            <a:spLocks noChangeArrowheads="1"/>
          </p:cNvSpPr>
          <p:nvPr/>
        </p:nvSpPr>
        <p:spPr bwMode="auto">
          <a:xfrm>
            <a:off x="5089603" y="3847588"/>
            <a:ext cx="5969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134"/>
          <p:cNvSpPr>
            <a:spLocks/>
          </p:cNvSpPr>
          <p:nvPr/>
        </p:nvSpPr>
        <p:spPr bwMode="auto">
          <a:xfrm>
            <a:off x="5543628" y="4079363"/>
            <a:ext cx="542925" cy="800100"/>
          </a:xfrm>
          <a:custGeom>
            <a:avLst/>
            <a:gdLst>
              <a:gd name="T0" fmla="*/ 78 w 342"/>
              <a:gd name="T1" fmla="*/ 504 h 504"/>
              <a:gd name="T2" fmla="*/ 290 w 342"/>
              <a:gd name="T3" fmla="*/ 504 h 504"/>
              <a:gd name="T4" fmla="*/ 342 w 342"/>
              <a:gd name="T5" fmla="*/ 286 h 504"/>
              <a:gd name="T6" fmla="*/ 284 w 342"/>
              <a:gd name="T7" fmla="*/ 90 h 504"/>
              <a:gd name="T8" fmla="*/ 176 w 342"/>
              <a:gd name="T9" fmla="*/ 0 h 504"/>
              <a:gd name="T10" fmla="*/ 76 w 342"/>
              <a:gd name="T11" fmla="*/ 58 h 504"/>
              <a:gd name="T12" fmla="*/ 76 w 342"/>
              <a:gd name="T13" fmla="*/ 198 h 504"/>
              <a:gd name="T14" fmla="*/ 0 w 342"/>
              <a:gd name="T15" fmla="*/ 336 h 504"/>
              <a:gd name="T16" fmla="*/ 78 w 342"/>
              <a:gd name="T17" fmla="*/ 504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2" h="504">
                <a:moveTo>
                  <a:pt x="78" y="504"/>
                </a:moveTo>
                <a:lnTo>
                  <a:pt x="290" y="504"/>
                </a:lnTo>
                <a:lnTo>
                  <a:pt x="342" y="286"/>
                </a:lnTo>
                <a:lnTo>
                  <a:pt x="284" y="90"/>
                </a:lnTo>
                <a:lnTo>
                  <a:pt x="176" y="0"/>
                </a:lnTo>
                <a:lnTo>
                  <a:pt x="76" y="58"/>
                </a:lnTo>
                <a:lnTo>
                  <a:pt x="76" y="198"/>
                </a:lnTo>
                <a:lnTo>
                  <a:pt x="0" y="336"/>
                </a:lnTo>
                <a:lnTo>
                  <a:pt x="78" y="50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133"/>
          <p:cNvSpPr>
            <a:spLocks/>
          </p:cNvSpPr>
          <p:nvPr/>
        </p:nvSpPr>
        <p:spPr bwMode="auto">
          <a:xfrm>
            <a:off x="4905453" y="4393688"/>
            <a:ext cx="762000" cy="485775"/>
          </a:xfrm>
          <a:custGeom>
            <a:avLst/>
            <a:gdLst>
              <a:gd name="T0" fmla="*/ 80 w 480"/>
              <a:gd name="T1" fmla="*/ 304 h 304"/>
              <a:gd name="T2" fmla="*/ 480 w 480"/>
              <a:gd name="T3" fmla="*/ 304 h 304"/>
              <a:gd name="T4" fmla="*/ 480 w 480"/>
              <a:gd name="T5" fmla="*/ 0 h 304"/>
              <a:gd name="T6" fmla="*/ 108 w 480"/>
              <a:gd name="T7" fmla="*/ 0 h 304"/>
              <a:gd name="T8" fmla="*/ 0 w 480"/>
              <a:gd name="T9" fmla="*/ 194 h 304"/>
              <a:gd name="T10" fmla="*/ 80 w 480"/>
              <a:gd name="T11" fmla="*/ 304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0" h="304">
                <a:moveTo>
                  <a:pt x="80" y="304"/>
                </a:moveTo>
                <a:lnTo>
                  <a:pt x="480" y="304"/>
                </a:lnTo>
                <a:lnTo>
                  <a:pt x="480" y="0"/>
                </a:lnTo>
                <a:lnTo>
                  <a:pt x="108" y="0"/>
                </a:lnTo>
                <a:lnTo>
                  <a:pt x="0" y="194"/>
                </a:lnTo>
                <a:lnTo>
                  <a:pt x="80" y="30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131"/>
          <p:cNvSpPr>
            <a:spLocks noChangeArrowheads="1"/>
          </p:cNvSpPr>
          <p:nvPr/>
        </p:nvSpPr>
        <p:spPr bwMode="auto">
          <a:xfrm>
            <a:off x="3076653" y="4253988"/>
            <a:ext cx="555625" cy="625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129"/>
          <p:cNvSpPr>
            <a:spLocks/>
          </p:cNvSpPr>
          <p:nvPr/>
        </p:nvSpPr>
        <p:spPr bwMode="auto">
          <a:xfrm>
            <a:off x="2867103" y="4088888"/>
            <a:ext cx="485775" cy="790575"/>
          </a:xfrm>
          <a:custGeom>
            <a:avLst/>
            <a:gdLst>
              <a:gd name="T0" fmla="*/ 0 w 306"/>
              <a:gd name="T1" fmla="*/ 76 h 496"/>
              <a:gd name="T2" fmla="*/ 0 w 306"/>
              <a:gd name="T3" fmla="*/ 496 h 496"/>
              <a:gd name="T4" fmla="*/ 166 w 306"/>
              <a:gd name="T5" fmla="*/ 496 h 496"/>
              <a:gd name="T6" fmla="*/ 142 w 306"/>
              <a:gd name="T7" fmla="*/ 402 h 496"/>
              <a:gd name="T8" fmla="*/ 214 w 306"/>
              <a:gd name="T9" fmla="*/ 380 h 496"/>
              <a:gd name="T10" fmla="*/ 258 w 306"/>
              <a:gd name="T11" fmla="*/ 230 h 496"/>
              <a:gd name="T12" fmla="*/ 232 w 306"/>
              <a:gd name="T13" fmla="*/ 116 h 496"/>
              <a:gd name="T14" fmla="*/ 306 w 306"/>
              <a:gd name="T15" fmla="*/ 80 h 496"/>
              <a:gd name="T16" fmla="*/ 150 w 306"/>
              <a:gd name="T17" fmla="*/ 0 h 496"/>
              <a:gd name="T18" fmla="*/ 0 w 306"/>
              <a:gd name="T19" fmla="*/ 76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6" h="496">
                <a:moveTo>
                  <a:pt x="0" y="76"/>
                </a:moveTo>
                <a:lnTo>
                  <a:pt x="0" y="496"/>
                </a:lnTo>
                <a:lnTo>
                  <a:pt x="166" y="496"/>
                </a:lnTo>
                <a:lnTo>
                  <a:pt x="142" y="402"/>
                </a:lnTo>
                <a:lnTo>
                  <a:pt x="214" y="380"/>
                </a:lnTo>
                <a:lnTo>
                  <a:pt x="258" y="230"/>
                </a:lnTo>
                <a:lnTo>
                  <a:pt x="232" y="116"/>
                </a:lnTo>
                <a:lnTo>
                  <a:pt x="306" y="80"/>
                </a:lnTo>
                <a:lnTo>
                  <a:pt x="150" y="0"/>
                </a:lnTo>
                <a:lnTo>
                  <a:pt x="0" y="7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128"/>
          <p:cNvSpPr>
            <a:spLocks/>
          </p:cNvSpPr>
          <p:nvPr/>
        </p:nvSpPr>
        <p:spPr bwMode="auto">
          <a:xfrm>
            <a:off x="3498928" y="4285738"/>
            <a:ext cx="565150" cy="593725"/>
          </a:xfrm>
          <a:custGeom>
            <a:avLst/>
            <a:gdLst>
              <a:gd name="T0" fmla="*/ 354 w 378"/>
              <a:gd name="T1" fmla="*/ 374 h 374"/>
              <a:gd name="T2" fmla="*/ 0 w 378"/>
              <a:gd name="T3" fmla="*/ 374 h 374"/>
              <a:gd name="T4" fmla="*/ 0 w 378"/>
              <a:gd name="T5" fmla="*/ 184 h 374"/>
              <a:gd name="T6" fmla="*/ 48 w 378"/>
              <a:gd name="T7" fmla="*/ 184 h 374"/>
              <a:gd name="T8" fmla="*/ 48 w 378"/>
              <a:gd name="T9" fmla="*/ 114 h 374"/>
              <a:gd name="T10" fmla="*/ 100 w 378"/>
              <a:gd name="T11" fmla="*/ 0 h 374"/>
              <a:gd name="T12" fmla="*/ 294 w 378"/>
              <a:gd name="T13" fmla="*/ 0 h 374"/>
              <a:gd name="T14" fmla="*/ 378 w 378"/>
              <a:gd name="T15" fmla="*/ 90 h 374"/>
              <a:gd name="T16" fmla="*/ 378 w 378"/>
              <a:gd name="T17" fmla="*/ 348 h 374"/>
              <a:gd name="T18" fmla="*/ 354 w 378"/>
              <a:gd name="T19" fmla="*/ 374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8" h="374">
                <a:moveTo>
                  <a:pt x="354" y="374"/>
                </a:moveTo>
                <a:lnTo>
                  <a:pt x="0" y="374"/>
                </a:lnTo>
                <a:lnTo>
                  <a:pt x="0" y="184"/>
                </a:lnTo>
                <a:lnTo>
                  <a:pt x="48" y="184"/>
                </a:lnTo>
                <a:lnTo>
                  <a:pt x="48" y="114"/>
                </a:lnTo>
                <a:lnTo>
                  <a:pt x="100" y="0"/>
                </a:lnTo>
                <a:lnTo>
                  <a:pt x="294" y="0"/>
                </a:lnTo>
                <a:lnTo>
                  <a:pt x="378" y="90"/>
                </a:lnTo>
                <a:lnTo>
                  <a:pt x="378" y="348"/>
                </a:lnTo>
                <a:lnTo>
                  <a:pt x="354" y="37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127"/>
          <p:cNvSpPr>
            <a:spLocks/>
          </p:cNvSpPr>
          <p:nvPr/>
        </p:nvSpPr>
        <p:spPr bwMode="auto">
          <a:xfrm>
            <a:off x="4654628" y="3939663"/>
            <a:ext cx="457200" cy="768350"/>
          </a:xfrm>
          <a:custGeom>
            <a:avLst/>
            <a:gdLst>
              <a:gd name="T0" fmla="*/ 182 w 286"/>
              <a:gd name="T1" fmla="*/ 484 h 484"/>
              <a:gd name="T2" fmla="*/ 286 w 286"/>
              <a:gd name="T3" fmla="*/ 352 h 484"/>
              <a:gd name="T4" fmla="*/ 286 w 286"/>
              <a:gd name="T5" fmla="*/ 50 h 484"/>
              <a:gd name="T6" fmla="*/ 166 w 286"/>
              <a:gd name="T7" fmla="*/ 0 h 484"/>
              <a:gd name="T8" fmla="*/ 0 w 286"/>
              <a:gd name="T9" fmla="*/ 40 h 484"/>
              <a:gd name="T10" fmla="*/ 2 w 286"/>
              <a:gd name="T11" fmla="*/ 410 h 484"/>
              <a:gd name="T12" fmla="*/ 182 w 286"/>
              <a:gd name="T13" fmla="*/ 484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6" h="484">
                <a:moveTo>
                  <a:pt x="182" y="484"/>
                </a:moveTo>
                <a:lnTo>
                  <a:pt x="286" y="352"/>
                </a:lnTo>
                <a:lnTo>
                  <a:pt x="286" y="50"/>
                </a:lnTo>
                <a:lnTo>
                  <a:pt x="166" y="0"/>
                </a:lnTo>
                <a:lnTo>
                  <a:pt x="0" y="40"/>
                </a:lnTo>
                <a:lnTo>
                  <a:pt x="2" y="410"/>
                </a:lnTo>
                <a:lnTo>
                  <a:pt x="182" y="48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126"/>
          <p:cNvSpPr>
            <a:spLocks/>
          </p:cNvSpPr>
          <p:nvPr/>
        </p:nvSpPr>
        <p:spPr bwMode="auto">
          <a:xfrm>
            <a:off x="4222828" y="3844413"/>
            <a:ext cx="517525" cy="739775"/>
          </a:xfrm>
          <a:custGeom>
            <a:avLst/>
            <a:gdLst>
              <a:gd name="T0" fmla="*/ 298 w 326"/>
              <a:gd name="T1" fmla="*/ 434 h 466"/>
              <a:gd name="T2" fmla="*/ 298 w 326"/>
              <a:gd name="T3" fmla="*/ 368 h 466"/>
              <a:gd name="T4" fmla="*/ 322 w 326"/>
              <a:gd name="T5" fmla="*/ 228 h 466"/>
              <a:gd name="T6" fmla="*/ 300 w 326"/>
              <a:gd name="T7" fmla="*/ 108 h 466"/>
              <a:gd name="T8" fmla="*/ 326 w 326"/>
              <a:gd name="T9" fmla="*/ 80 h 466"/>
              <a:gd name="T10" fmla="*/ 318 w 326"/>
              <a:gd name="T11" fmla="*/ 0 h 466"/>
              <a:gd name="T12" fmla="*/ 114 w 326"/>
              <a:gd name="T13" fmla="*/ 0 h 466"/>
              <a:gd name="T14" fmla="*/ 116 w 326"/>
              <a:gd name="T15" fmla="*/ 72 h 466"/>
              <a:gd name="T16" fmla="*/ 24 w 326"/>
              <a:gd name="T17" fmla="*/ 142 h 466"/>
              <a:gd name="T18" fmla="*/ 0 w 326"/>
              <a:gd name="T19" fmla="*/ 262 h 466"/>
              <a:gd name="T20" fmla="*/ 148 w 326"/>
              <a:gd name="T21" fmla="*/ 392 h 466"/>
              <a:gd name="T22" fmla="*/ 220 w 326"/>
              <a:gd name="T23" fmla="*/ 466 h 466"/>
              <a:gd name="T24" fmla="*/ 298 w 326"/>
              <a:gd name="T25" fmla="*/ 434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26" h="466">
                <a:moveTo>
                  <a:pt x="298" y="434"/>
                </a:moveTo>
                <a:lnTo>
                  <a:pt x="298" y="368"/>
                </a:lnTo>
                <a:lnTo>
                  <a:pt x="322" y="228"/>
                </a:lnTo>
                <a:lnTo>
                  <a:pt x="300" y="108"/>
                </a:lnTo>
                <a:lnTo>
                  <a:pt x="326" y="80"/>
                </a:lnTo>
                <a:lnTo>
                  <a:pt x="318" y="0"/>
                </a:lnTo>
                <a:lnTo>
                  <a:pt x="114" y="0"/>
                </a:lnTo>
                <a:lnTo>
                  <a:pt x="116" y="72"/>
                </a:lnTo>
                <a:lnTo>
                  <a:pt x="24" y="142"/>
                </a:lnTo>
                <a:lnTo>
                  <a:pt x="0" y="262"/>
                </a:lnTo>
                <a:lnTo>
                  <a:pt x="148" y="392"/>
                </a:lnTo>
                <a:lnTo>
                  <a:pt x="220" y="466"/>
                </a:lnTo>
                <a:lnTo>
                  <a:pt x="298" y="43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25"/>
          <p:cNvSpPr>
            <a:spLocks/>
          </p:cNvSpPr>
          <p:nvPr/>
        </p:nvSpPr>
        <p:spPr bwMode="auto">
          <a:xfrm>
            <a:off x="4025978" y="4393688"/>
            <a:ext cx="1006475" cy="485775"/>
          </a:xfrm>
          <a:custGeom>
            <a:avLst/>
            <a:gdLst>
              <a:gd name="T0" fmla="*/ 0 w 634"/>
              <a:gd name="T1" fmla="*/ 26 h 306"/>
              <a:gd name="T2" fmla="*/ 0 w 634"/>
              <a:gd name="T3" fmla="*/ 306 h 306"/>
              <a:gd name="T4" fmla="*/ 634 w 634"/>
              <a:gd name="T5" fmla="*/ 306 h 306"/>
              <a:gd name="T6" fmla="*/ 586 w 634"/>
              <a:gd name="T7" fmla="*/ 184 h 306"/>
              <a:gd name="T8" fmla="*/ 422 w 634"/>
              <a:gd name="T9" fmla="*/ 70 h 306"/>
              <a:gd name="T10" fmla="*/ 350 w 634"/>
              <a:gd name="T11" fmla="*/ 94 h 306"/>
              <a:gd name="T12" fmla="*/ 266 w 634"/>
              <a:gd name="T13" fmla="*/ 8 h 306"/>
              <a:gd name="T14" fmla="*/ 8 w 634"/>
              <a:gd name="T15" fmla="*/ 0 h 306"/>
              <a:gd name="T16" fmla="*/ 0 w 634"/>
              <a:gd name="T17" fmla="*/ 26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34" h="306">
                <a:moveTo>
                  <a:pt x="0" y="26"/>
                </a:moveTo>
                <a:lnTo>
                  <a:pt x="0" y="306"/>
                </a:lnTo>
                <a:lnTo>
                  <a:pt x="634" y="306"/>
                </a:lnTo>
                <a:lnTo>
                  <a:pt x="586" y="184"/>
                </a:lnTo>
                <a:lnTo>
                  <a:pt x="422" y="70"/>
                </a:lnTo>
                <a:lnTo>
                  <a:pt x="350" y="94"/>
                </a:lnTo>
                <a:lnTo>
                  <a:pt x="266" y="8"/>
                </a:lnTo>
                <a:lnTo>
                  <a:pt x="8" y="0"/>
                </a:lnTo>
                <a:lnTo>
                  <a:pt x="0" y="2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24"/>
          <p:cNvSpPr>
            <a:spLocks/>
          </p:cNvSpPr>
          <p:nvPr/>
        </p:nvSpPr>
        <p:spPr bwMode="auto">
          <a:xfrm>
            <a:off x="4511753" y="3511038"/>
            <a:ext cx="638175" cy="511175"/>
          </a:xfrm>
          <a:custGeom>
            <a:avLst/>
            <a:gdLst>
              <a:gd name="T0" fmla="*/ 116 w 398"/>
              <a:gd name="T1" fmla="*/ 240 h 334"/>
              <a:gd name="T2" fmla="*/ 116 w 398"/>
              <a:gd name="T3" fmla="*/ 334 h 334"/>
              <a:gd name="T4" fmla="*/ 374 w 398"/>
              <a:gd name="T5" fmla="*/ 334 h 334"/>
              <a:gd name="T6" fmla="*/ 374 w 398"/>
              <a:gd name="T7" fmla="*/ 244 h 334"/>
              <a:gd name="T8" fmla="*/ 398 w 398"/>
              <a:gd name="T9" fmla="*/ 222 h 334"/>
              <a:gd name="T10" fmla="*/ 392 w 398"/>
              <a:gd name="T11" fmla="*/ 20 h 334"/>
              <a:gd name="T12" fmla="*/ 362 w 398"/>
              <a:gd name="T13" fmla="*/ 0 h 334"/>
              <a:gd name="T14" fmla="*/ 0 w 398"/>
              <a:gd name="T15" fmla="*/ 10 h 334"/>
              <a:gd name="T16" fmla="*/ 2 w 398"/>
              <a:gd name="T17" fmla="*/ 126 h 334"/>
              <a:gd name="T18" fmla="*/ 116 w 398"/>
              <a:gd name="T19" fmla="*/ 24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8" h="334">
                <a:moveTo>
                  <a:pt x="116" y="240"/>
                </a:moveTo>
                <a:lnTo>
                  <a:pt x="116" y="334"/>
                </a:lnTo>
                <a:lnTo>
                  <a:pt x="374" y="334"/>
                </a:lnTo>
                <a:lnTo>
                  <a:pt x="374" y="244"/>
                </a:lnTo>
                <a:lnTo>
                  <a:pt x="398" y="222"/>
                </a:lnTo>
                <a:lnTo>
                  <a:pt x="392" y="20"/>
                </a:lnTo>
                <a:lnTo>
                  <a:pt x="362" y="0"/>
                </a:lnTo>
                <a:lnTo>
                  <a:pt x="0" y="10"/>
                </a:lnTo>
                <a:lnTo>
                  <a:pt x="2" y="126"/>
                </a:lnTo>
                <a:lnTo>
                  <a:pt x="116" y="24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23"/>
          <p:cNvSpPr>
            <a:spLocks/>
          </p:cNvSpPr>
          <p:nvPr/>
        </p:nvSpPr>
        <p:spPr bwMode="auto">
          <a:xfrm>
            <a:off x="3832303" y="3838063"/>
            <a:ext cx="644525" cy="593725"/>
          </a:xfrm>
          <a:custGeom>
            <a:avLst/>
            <a:gdLst>
              <a:gd name="T0" fmla="*/ 28 w 406"/>
              <a:gd name="T1" fmla="*/ 302 h 374"/>
              <a:gd name="T2" fmla="*/ 28 w 406"/>
              <a:gd name="T3" fmla="*/ 374 h 374"/>
              <a:gd name="T4" fmla="*/ 406 w 406"/>
              <a:gd name="T5" fmla="*/ 374 h 374"/>
              <a:gd name="T6" fmla="*/ 264 w 406"/>
              <a:gd name="T7" fmla="*/ 258 h 374"/>
              <a:gd name="T8" fmla="*/ 284 w 406"/>
              <a:gd name="T9" fmla="*/ 158 h 374"/>
              <a:gd name="T10" fmla="*/ 380 w 406"/>
              <a:gd name="T11" fmla="*/ 90 h 374"/>
              <a:gd name="T12" fmla="*/ 380 w 406"/>
              <a:gd name="T13" fmla="*/ 8 h 374"/>
              <a:gd name="T14" fmla="*/ 170 w 406"/>
              <a:gd name="T15" fmla="*/ 0 h 374"/>
              <a:gd name="T16" fmla="*/ 0 w 406"/>
              <a:gd name="T17" fmla="*/ 38 h 374"/>
              <a:gd name="T18" fmla="*/ 0 w 406"/>
              <a:gd name="T19" fmla="*/ 276 h 374"/>
              <a:gd name="T20" fmla="*/ 28 w 406"/>
              <a:gd name="T21" fmla="*/ 302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06" h="374">
                <a:moveTo>
                  <a:pt x="28" y="302"/>
                </a:moveTo>
                <a:lnTo>
                  <a:pt x="28" y="374"/>
                </a:lnTo>
                <a:lnTo>
                  <a:pt x="406" y="374"/>
                </a:lnTo>
                <a:lnTo>
                  <a:pt x="264" y="258"/>
                </a:lnTo>
                <a:lnTo>
                  <a:pt x="284" y="158"/>
                </a:lnTo>
                <a:lnTo>
                  <a:pt x="380" y="90"/>
                </a:lnTo>
                <a:lnTo>
                  <a:pt x="380" y="8"/>
                </a:lnTo>
                <a:lnTo>
                  <a:pt x="170" y="0"/>
                </a:lnTo>
                <a:lnTo>
                  <a:pt x="0" y="38"/>
                </a:lnTo>
                <a:lnTo>
                  <a:pt x="0" y="276"/>
                </a:lnTo>
                <a:lnTo>
                  <a:pt x="28" y="30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2"/>
          <p:cNvSpPr>
            <a:spLocks/>
          </p:cNvSpPr>
          <p:nvPr/>
        </p:nvSpPr>
        <p:spPr bwMode="auto">
          <a:xfrm>
            <a:off x="3403678" y="3634863"/>
            <a:ext cx="473075" cy="682625"/>
          </a:xfrm>
          <a:custGeom>
            <a:avLst/>
            <a:gdLst>
              <a:gd name="T0" fmla="*/ 36 w 298"/>
              <a:gd name="T1" fmla="*/ 410 h 430"/>
              <a:gd name="T2" fmla="*/ 36 w 298"/>
              <a:gd name="T3" fmla="*/ 430 h 430"/>
              <a:gd name="T4" fmla="*/ 298 w 298"/>
              <a:gd name="T5" fmla="*/ 430 h 430"/>
              <a:gd name="T6" fmla="*/ 298 w 298"/>
              <a:gd name="T7" fmla="*/ 150 h 430"/>
              <a:gd name="T8" fmla="*/ 102 w 298"/>
              <a:gd name="T9" fmla="*/ 0 h 430"/>
              <a:gd name="T10" fmla="*/ 10 w 298"/>
              <a:gd name="T11" fmla="*/ 12 h 430"/>
              <a:gd name="T12" fmla="*/ 0 w 298"/>
              <a:gd name="T13" fmla="*/ 384 h 430"/>
              <a:gd name="T14" fmla="*/ 36 w 298"/>
              <a:gd name="T15" fmla="*/ 410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8" h="430">
                <a:moveTo>
                  <a:pt x="36" y="410"/>
                </a:moveTo>
                <a:lnTo>
                  <a:pt x="36" y="430"/>
                </a:lnTo>
                <a:lnTo>
                  <a:pt x="298" y="430"/>
                </a:lnTo>
                <a:lnTo>
                  <a:pt x="298" y="150"/>
                </a:lnTo>
                <a:lnTo>
                  <a:pt x="102" y="0"/>
                </a:lnTo>
                <a:lnTo>
                  <a:pt x="10" y="12"/>
                </a:lnTo>
                <a:lnTo>
                  <a:pt x="0" y="384"/>
                </a:lnTo>
                <a:lnTo>
                  <a:pt x="36" y="41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21"/>
          <p:cNvSpPr>
            <a:spLocks/>
          </p:cNvSpPr>
          <p:nvPr/>
        </p:nvSpPr>
        <p:spPr bwMode="auto">
          <a:xfrm>
            <a:off x="4019628" y="3371338"/>
            <a:ext cx="692150" cy="501650"/>
          </a:xfrm>
          <a:custGeom>
            <a:avLst/>
            <a:gdLst>
              <a:gd name="T0" fmla="*/ 72 w 436"/>
              <a:gd name="T1" fmla="*/ 316 h 316"/>
              <a:gd name="T2" fmla="*/ 426 w 436"/>
              <a:gd name="T3" fmla="*/ 316 h 316"/>
              <a:gd name="T4" fmla="*/ 332 w 436"/>
              <a:gd name="T5" fmla="*/ 176 h 316"/>
              <a:gd name="T6" fmla="*/ 332 w 436"/>
              <a:gd name="T7" fmla="*/ 104 h 316"/>
              <a:gd name="T8" fmla="*/ 408 w 436"/>
              <a:gd name="T9" fmla="*/ 104 h 316"/>
              <a:gd name="T10" fmla="*/ 436 w 436"/>
              <a:gd name="T11" fmla="*/ 48 h 316"/>
              <a:gd name="T12" fmla="*/ 312 w 436"/>
              <a:gd name="T13" fmla="*/ 0 h 316"/>
              <a:gd name="T14" fmla="*/ 42 w 436"/>
              <a:gd name="T15" fmla="*/ 10 h 316"/>
              <a:gd name="T16" fmla="*/ 0 w 436"/>
              <a:gd name="T17" fmla="*/ 174 h 316"/>
              <a:gd name="T18" fmla="*/ 72 w 436"/>
              <a:gd name="T19" fmla="*/ 316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36" h="316">
                <a:moveTo>
                  <a:pt x="72" y="316"/>
                </a:moveTo>
                <a:lnTo>
                  <a:pt x="426" y="316"/>
                </a:lnTo>
                <a:lnTo>
                  <a:pt x="332" y="176"/>
                </a:lnTo>
                <a:lnTo>
                  <a:pt x="332" y="104"/>
                </a:lnTo>
                <a:lnTo>
                  <a:pt x="408" y="104"/>
                </a:lnTo>
                <a:lnTo>
                  <a:pt x="436" y="48"/>
                </a:lnTo>
                <a:lnTo>
                  <a:pt x="312" y="0"/>
                </a:lnTo>
                <a:lnTo>
                  <a:pt x="42" y="10"/>
                </a:lnTo>
                <a:lnTo>
                  <a:pt x="0" y="174"/>
                </a:lnTo>
                <a:lnTo>
                  <a:pt x="72" y="31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20"/>
          <p:cNvSpPr>
            <a:spLocks/>
          </p:cNvSpPr>
          <p:nvPr/>
        </p:nvSpPr>
        <p:spPr bwMode="auto">
          <a:xfrm>
            <a:off x="3397328" y="3136388"/>
            <a:ext cx="736600" cy="774700"/>
          </a:xfrm>
          <a:custGeom>
            <a:avLst/>
            <a:gdLst>
              <a:gd name="T0" fmla="*/ 88 w 464"/>
              <a:gd name="T1" fmla="*/ 344 h 488"/>
              <a:gd name="T2" fmla="*/ 210 w 464"/>
              <a:gd name="T3" fmla="*/ 440 h 488"/>
              <a:gd name="T4" fmla="*/ 302 w 464"/>
              <a:gd name="T5" fmla="*/ 488 h 488"/>
              <a:gd name="T6" fmla="*/ 464 w 464"/>
              <a:gd name="T7" fmla="*/ 464 h 488"/>
              <a:gd name="T8" fmla="*/ 420 w 464"/>
              <a:gd name="T9" fmla="*/ 320 h 488"/>
              <a:gd name="T10" fmla="*/ 464 w 464"/>
              <a:gd name="T11" fmla="*/ 320 h 488"/>
              <a:gd name="T12" fmla="*/ 464 w 464"/>
              <a:gd name="T13" fmla="*/ 166 h 488"/>
              <a:gd name="T14" fmla="*/ 348 w 464"/>
              <a:gd name="T15" fmla="*/ 160 h 488"/>
              <a:gd name="T16" fmla="*/ 348 w 464"/>
              <a:gd name="T17" fmla="*/ 90 h 488"/>
              <a:gd name="T18" fmla="*/ 232 w 464"/>
              <a:gd name="T19" fmla="*/ 90 h 488"/>
              <a:gd name="T20" fmla="*/ 232 w 464"/>
              <a:gd name="T21" fmla="*/ 52 h 488"/>
              <a:gd name="T22" fmla="*/ 132 w 464"/>
              <a:gd name="T23" fmla="*/ 52 h 488"/>
              <a:gd name="T24" fmla="*/ 128 w 464"/>
              <a:gd name="T25" fmla="*/ 0 h 488"/>
              <a:gd name="T26" fmla="*/ 0 w 464"/>
              <a:gd name="T27" fmla="*/ 4 h 488"/>
              <a:gd name="T28" fmla="*/ 2 w 464"/>
              <a:gd name="T29" fmla="*/ 146 h 488"/>
              <a:gd name="T30" fmla="*/ 42 w 464"/>
              <a:gd name="T31" fmla="*/ 316 h 488"/>
              <a:gd name="T32" fmla="*/ 88 w 464"/>
              <a:gd name="T33" fmla="*/ 344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64" h="488">
                <a:moveTo>
                  <a:pt x="88" y="344"/>
                </a:moveTo>
                <a:lnTo>
                  <a:pt x="210" y="440"/>
                </a:lnTo>
                <a:lnTo>
                  <a:pt x="302" y="488"/>
                </a:lnTo>
                <a:lnTo>
                  <a:pt x="464" y="464"/>
                </a:lnTo>
                <a:lnTo>
                  <a:pt x="420" y="320"/>
                </a:lnTo>
                <a:lnTo>
                  <a:pt x="464" y="320"/>
                </a:lnTo>
                <a:lnTo>
                  <a:pt x="464" y="166"/>
                </a:lnTo>
                <a:lnTo>
                  <a:pt x="348" y="160"/>
                </a:lnTo>
                <a:lnTo>
                  <a:pt x="348" y="90"/>
                </a:lnTo>
                <a:lnTo>
                  <a:pt x="232" y="90"/>
                </a:lnTo>
                <a:lnTo>
                  <a:pt x="232" y="52"/>
                </a:lnTo>
                <a:lnTo>
                  <a:pt x="132" y="52"/>
                </a:lnTo>
                <a:lnTo>
                  <a:pt x="128" y="0"/>
                </a:lnTo>
                <a:lnTo>
                  <a:pt x="0" y="4"/>
                </a:lnTo>
                <a:lnTo>
                  <a:pt x="2" y="146"/>
                </a:lnTo>
                <a:lnTo>
                  <a:pt x="42" y="316"/>
                </a:lnTo>
                <a:lnTo>
                  <a:pt x="88" y="34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119"/>
          <p:cNvSpPr>
            <a:spLocks/>
          </p:cNvSpPr>
          <p:nvPr/>
        </p:nvSpPr>
        <p:spPr bwMode="auto">
          <a:xfrm>
            <a:off x="2949653" y="3577713"/>
            <a:ext cx="511175" cy="704850"/>
          </a:xfrm>
          <a:custGeom>
            <a:avLst/>
            <a:gdLst>
              <a:gd name="T0" fmla="*/ 110 w 322"/>
              <a:gd name="T1" fmla="*/ 350 h 444"/>
              <a:gd name="T2" fmla="*/ 184 w 322"/>
              <a:gd name="T3" fmla="*/ 444 h 444"/>
              <a:gd name="T4" fmla="*/ 322 w 322"/>
              <a:gd name="T5" fmla="*/ 444 h 444"/>
              <a:gd name="T6" fmla="*/ 322 w 322"/>
              <a:gd name="T7" fmla="*/ 46 h 444"/>
              <a:gd name="T8" fmla="*/ 74 w 322"/>
              <a:gd name="T9" fmla="*/ 0 h 444"/>
              <a:gd name="T10" fmla="*/ 0 w 322"/>
              <a:gd name="T11" fmla="*/ 226 h 444"/>
              <a:gd name="T12" fmla="*/ 2 w 322"/>
              <a:gd name="T13" fmla="*/ 310 h 444"/>
              <a:gd name="T14" fmla="*/ 54 w 322"/>
              <a:gd name="T15" fmla="*/ 342 h 444"/>
              <a:gd name="T16" fmla="*/ 110 w 322"/>
              <a:gd name="T17" fmla="*/ 35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2" h="444">
                <a:moveTo>
                  <a:pt x="110" y="350"/>
                </a:moveTo>
                <a:lnTo>
                  <a:pt x="184" y="444"/>
                </a:lnTo>
                <a:lnTo>
                  <a:pt x="322" y="444"/>
                </a:lnTo>
                <a:lnTo>
                  <a:pt x="322" y="46"/>
                </a:lnTo>
                <a:lnTo>
                  <a:pt x="74" y="0"/>
                </a:lnTo>
                <a:lnTo>
                  <a:pt x="0" y="226"/>
                </a:lnTo>
                <a:lnTo>
                  <a:pt x="2" y="310"/>
                </a:lnTo>
                <a:lnTo>
                  <a:pt x="54" y="342"/>
                </a:lnTo>
                <a:lnTo>
                  <a:pt x="110" y="35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18"/>
          <p:cNvSpPr>
            <a:spLocks/>
          </p:cNvSpPr>
          <p:nvPr/>
        </p:nvSpPr>
        <p:spPr bwMode="auto">
          <a:xfrm>
            <a:off x="2416253" y="3653913"/>
            <a:ext cx="701675" cy="558800"/>
          </a:xfrm>
          <a:custGeom>
            <a:avLst/>
            <a:gdLst>
              <a:gd name="T0" fmla="*/ 0 w 438"/>
              <a:gd name="T1" fmla="*/ 18 h 352"/>
              <a:gd name="T2" fmla="*/ 0 w 438"/>
              <a:gd name="T3" fmla="*/ 234 h 352"/>
              <a:gd name="T4" fmla="*/ 94 w 438"/>
              <a:gd name="T5" fmla="*/ 352 h 352"/>
              <a:gd name="T6" fmla="*/ 298 w 438"/>
              <a:gd name="T7" fmla="*/ 352 h 352"/>
              <a:gd name="T8" fmla="*/ 438 w 438"/>
              <a:gd name="T9" fmla="*/ 300 h 352"/>
              <a:gd name="T10" fmla="*/ 350 w 438"/>
              <a:gd name="T11" fmla="*/ 252 h 352"/>
              <a:gd name="T12" fmla="*/ 350 w 438"/>
              <a:gd name="T13" fmla="*/ 178 h 352"/>
              <a:gd name="T14" fmla="*/ 292 w 438"/>
              <a:gd name="T15" fmla="*/ 120 h 352"/>
              <a:gd name="T16" fmla="*/ 172 w 438"/>
              <a:gd name="T17" fmla="*/ 104 h 352"/>
              <a:gd name="T18" fmla="*/ 64 w 438"/>
              <a:gd name="T19" fmla="*/ 0 h 352"/>
              <a:gd name="T20" fmla="*/ 20 w 438"/>
              <a:gd name="T21" fmla="*/ 0 h 352"/>
              <a:gd name="T22" fmla="*/ 0 w 438"/>
              <a:gd name="T23" fmla="*/ 18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38" h="352">
                <a:moveTo>
                  <a:pt x="0" y="18"/>
                </a:moveTo>
                <a:lnTo>
                  <a:pt x="0" y="234"/>
                </a:lnTo>
                <a:lnTo>
                  <a:pt x="94" y="352"/>
                </a:lnTo>
                <a:lnTo>
                  <a:pt x="298" y="352"/>
                </a:lnTo>
                <a:lnTo>
                  <a:pt x="438" y="300"/>
                </a:lnTo>
                <a:lnTo>
                  <a:pt x="350" y="252"/>
                </a:lnTo>
                <a:lnTo>
                  <a:pt x="350" y="178"/>
                </a:lnTo>
                <a:lnTo>
                  <a:pt x="292" y="120"/>
                </a:lnTo>
                <a:lnTo>
                  <a:pt x="172" y="104"/>
                </a:lnTo>
                <a:lnTo>
                  <a:pt x="64" y="0"/>
                </a:lnTo>
                <a:lnTo>
                  <a:pt x="20" y="0"/>
                </a:lnTo>
                <a:lnTo>
                  <a:pt x="0" y="1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17"/>
          <p:cNvSpPr>
            <a:spLocks/>
          </p:cNvSpPr>
          <p:nvPr/>
        </p:nvSpPr>
        <p:spPr bwMode="auto">
          <a:xfrm>
            <a:off x="2416253" y="3307838"/>
            <a:ext cx="612775" cy="638175"/>
          </a:xfrm>
          <a:custGeom>
            <a:avLst/>
            <a:gdLst>
              <a:gd name="T0" fmla="*/ 0 w 380"/>
              <a:gd name="T1" fmla="*/ 30 h 402"/>
              <a:gd name="T2" fmla="*/ 0 w 380"/>
              <a:gd name="T3" fmla="*/ 236 h 402"/>
              <a:gd name="T4" fmla="*/ 40 w 380"/>
              <a:gd name="T5" fmla="*/ 236 h 402"/>
              <a:gd name="T6" fmla="*/ 158 w 380"/>
              <a:gd name="T7" fmla="*/ 354 h 402"/>
              <a:gd name="T8" fmla="*/ 298 w 380"/>
              <a:gd name="T9" fmla="*/ 378 h 402"/>
              <a:gd name="T10" fmla="*/ 298 w 380"/>
              <a:gd name="T11" fmla="*/ 402 h 402"/>
              <a:gd name="T12" fmla="*/ 354 w 380"/>
              <a:gd name="T13" fmla="*/ 402 h 402"/>
              <a:gd name="T14" fmla="*/ 380 w 380"/>
              <a:gd name="T15" fmla="*/ 336 h 402"/>
              <a:gd name="T16" fmla="*/ 292 w 380"/>
              <a:gd name="T17" fmla="*/ 148 h 402"/>
              <a:gd name="T18" fmla="*/ 266 w 380"/>
              <a:gd name="T19" fmla="*/ 4 h 402"/>
              <a:gd name="T20" fmla="*/ 38 w 380"/>
              <a:gd name="T21" fmla="*/ 0 h 402"/>
              <a:gd name="T22" fmla="*/ 0 w 380"/>
              <a:gd name="T23" fmla="*/ 30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0" h="402">
                <a:moveTo>
                  <a:pt x="0" y="30"/>
                </a:moveTo>
                <a:lnTo>
                  <a:pt x="0" y="236"/>
                </a:lnTo>
                <a:lnTo>
                  <a:pt x="40" y="236"/>
                </a:lnTo>
                <a:lnTo>
                  <a:pt x="158" y="354"/>
                </a:lnTo>
                <a:lnTo>
                  <a:pt x="298" y="378"/>
                </a:lnTo>
                <a:lnTo>
                  <a:pt x="298" y="402"/>
                </a:lnTo>
                <a:lnTo>
                  <a:pt x="354" y="402"/>
                </a:lnTo>
                <a:lnTo>
                  <a:pt x="380" y="336"/>
                </a:lnTo>
                <a:lnTo>
                  <a:pt x="292" y="148"/>
                </a:lnTo>
                <a:lnTo>
                  <a:pt x="266" y="4"/>
                </a:lnTo>
                <a:lnTo>
                  <a:pt x="38" y="0"/>
                </a:lnTo>
                <a:lnTo>
                  <a:pt x="0" y="3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16"/>
          <p:cNvSpPr>
            <a:spLocks/>
          </p:cNvSpPr>
          <p:nvPr/>
        </p:nvSpPr>
        <p:spPr bwMode="auto">
          <a:xfrm>
            <a:off x="3514803" y="2958588"/>
            <a:ext cx="831850" cy="466725"/>
          </a:xfrm>
          <a:custGeom>
            <a:avLst/>
            <a:gdLst>
              <a:gd name="T0" fmla="*/ 508 w 524"/>
              <a:gd name="T1" fmla="*/ 294 h 294"/>
              <a:gd name="T2" fmla="*/ 250 w 524"/>
              <a:gd name="T3" fmla="*/ 294 h 294"/>
              <a:gd name="T4" fmla="*/ 250 w 524"/>
              <a:gd name="T5" fmla="*/ 224 h 294"/>
              <a:gd name="T6" fmla="*/ 132 w 524"/>
              <a:gd name="T7" fmla="*/ 224 h 294"/>
              <a:gd name="T8" fmla="*/ 132 w 524"/>
              <a:gd name="T9" fmla="*/ 176 h 294"/>
              <a:gd name="T10" fmla="*/ 38 w 524"/>
              <a:gd name="T11" fmla="*/ 176 h 294"/>
              <a:gd name="T12" fmla="*/ 38 w 524"/>
              <a:gd name="T13" fmla="*/ 130 h 294"/>
              <a:gd name="T14" fmla="*/ 14 w 524"/>
              <a:gd name="T15" fmla="*/ 130 h 294"/>
              <a:gd name="T16" fmla="*/ 2 w 524"/>
              <a:gd name="T17" fmla="*/ 116 h 294"/>
              <a:gd name="T18" fmla="*/ 0 w 524"/>
              <a:gd name="T19" fmla="*/ 74 h 294"/>
              <a:gd name="T20" fmla="*/ 294 w 524"/>
              <a:gd name="T21" fmla="*/ 76 h 294"/>
              <a:gd name="T22" fmla="*/ 334 w 524"/>
              <a:gd name="T23" fmla="*/ 2 h 294"/>
              <a:gd name="T24" fmla="*/ 478 w 524"/>
              <a:gd name="T25" fmla="*/ 0 h 294"/>
              <a:gd name="T26" fmla="*/ 504 w 524"/>
              <a:gd name="T27" fmla="*/ 62 h 294"/>
              <a:gd name="T28" fmla="*/ 524 w 524"/>
              <a:gd name="T29" fmla="*/ 110 h 294"/>
              <a:gd name="T30" fmla="*/ 522 w 524"/>
              <a:gd name="T31" fmla="*/ 276 h 294"/>
              <a:gd name="T32" fmla="*/ 508 w 524"/>
              <a:gd name="T33" fmla="*/ 294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24" h="294">
                <a:moveTo>
                  <a:pt x="508" y="294"/>
                </a:moveTo>
                <a:lnTo>
                  <a:pt x="250" y="294"/>
                </a:lnTo>
                <a:lnTo>
                  <a:pt x="250" y="224"/>
                </a:lnTo>
                <a:lnTo>
                  <a:pt x="132" y="224"/>
                </a:lnTo>
                <a:lnTo>
                  <a:pt x="132" y="176"/>
                </a:lnTo>
                <a:lnTo>
                  <a:pt x="38" y="176"/>
                </a:lnTo>
                <a:lnTo>
                  <a:pt x="38" y="130"/>
                </a:lnTo>
                <a:lnTo>
                  <a:pt x="14" y="130"/>
                </a:lnTo>
                <a:lnTo>
                  <a:pt x="2" y="116"/>
                </a:lnTo>
                <a:lnTo>
                  <a:pt x="0" y="74"/>
                </a:lnTo>
                <a:lnTo>
                  <a:pt x="294" y="76"/>
                </a:lnTo>
                <a:lnTo>
                  <a:pt x="334" y="2"/>
                </a:lnTo>
                <a:lnTo>
                  <a:pt x="478" y="0"/>
                </a:lnTo>
                <a:lnTo>
                  <a:pt x="504" y="62"/>
                </a:lnTo>
                <a:lnTo>
                  <a:pt x="524" y="110"/>
                </a:lnTo>
                <a:lnTo>
                  <a:pt x="522" y="276"/>
                </a:lnTo>
                <a:lnTo>
                  <a:pt x="508" y="29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14"/>
          <p:cNvSpPr>
            <a:spLocks/>
          </p:cNvSpPr>
          <p:nvPr/>
        </p:nvSpPr>
        <p:spPr bwMode="auto">
          <a:xfrm>
            <a:off x="2917903" y="3130038"/>
            <a:ext cx="619125" cy="552450"/>
          </a:xfrm>
          <a:custGeom>
            <a:avLst/>
            <a:gdLst>
              <a:gd name="T0" fmla="*/ 94 w 390"/>
              <a:gd name="T1" fmla="*/ 300 h 348"/>
              <a:gd name="T2" fmla="*/ 344 w 390"/>
              <a:gd name="T3" fmla="*/ 348 h 348"/>
              <a:gd name="T4" fmla="*/ 390 w 390"/>
              <a:gd name="T5" fmla="*/ 348 h 348"/>
              <a:gd name="T6" fmla="*/ 340 w 390"/>
              <a:gd name="T7" fmla="*/ 228 h 348"/>
              <a:gd name="T8" fmla="*/ 320 w 390"/>
              <a:gd name="T9" fmla="*/ 130 h 348"/>
              <a:gd name="T10" fmla="*/ 320 w 390"/>
              <a:gd name="T11" fmla="*/ 0 h 348"/>
              <a:gd name="T12" fmla="*/ 0 w 390"/>
              <a:gd name="T13" fmla="*/ 0 h 348"/>
              <a:gd name="T14" fmla="*/ 0 w 390"/>
              <a:gd name="T15" fmla="*/ 164 h 348"/>
              <a:gd name="T16" fmla="*/ 94 w 390"/>
              <a:gd name="T17" fmla="*/ 30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48">
                <a:moveTo>
                  <a:pt x="94" y="300"/>
                </a:moveTo>
                <a:lnTo>
                  <a:pt x="344" y="348"/>
                </a:lnTo>
                <a:lnTo>
                  <a:pt x="390" y="348"/>
                </a:lnTo>
                <a:lnTo>
                  <a:pt x="340" y="228"/>
                </a:lnTo>
                <a:lnTo>
                  <a:pt x="320" y="130"/>
                </a:lnTo>
                <a:lnTo>
                  <a:pt x="320" y="0"/>
                </a:lnTo>
                <a:lnTo>
                  <a:pt x="0" y="0"/>
                </a:lnTo>
                <a:lnTo>
                  <a:pt x="0" y="164"/>
                </a:lnTo>
                <a:lnTo>
                  <a:pt x="94" y="30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112"/>
          <p:cNvSpPr>
            <a:spLocks/>
          </p:cNvSpPr>
          <p:nvPr/>
        </p:nvSpPr>
        <p:spPr bwMode="auto">
          <a:xfrm>
            <a:off x="2568653" y="3126863"/>
            <a:ext cx="523875" cy="819150"/>
          </a:xfrm>
          <a:custGeom>
            <a:avLst/>
            <a:gdLst>
              <a:gd name="T0" fmla="*/ 22 w 328"/>
              <a:gd name="T1" fmla="*/ 142 h 516"/>
              <a:gd name="T2" fmla="*/ 164 w 328"/>
              <a:gd name="T3" fmla="*/ 142 h 516"/>
              <a:gd name="T4" fmla="*/ 186 w 328"/>
              <a:gd name="T5" fmla="*/ 376 h 516"/>
              <a:gd name="T6" fmla="*/ 260 w 328"/>
              <a:gd name="T7" fmla="*/ 516 h 516"/>
              <a:gd name="T8" fmla="*/ 328 w 328"/>
              <a:gd name="T9" fmla="*/ 516 h 516"/>
              <a:gd name="T10" fmla="*/ 328 w 328"/>
              <a:gd name="T11" fmla="*/ 142 h 516"/>
              <a:gd name="T12" fmla="*/ 256 w 328"/>
              <a:gd name="T13" fmla="*/ 142 h 516"/>
              <a:gd name="T14" fmla="*/ 256 w 328"/>
              <a:gd name="T15" fmla="*/ 14 h 516"/>
              <a:gd name="T16" fmla="*/ 4 w 328"/>
              <a:gd name="T17" fmla="*/ 0 h 516"/>
              <a:gd name="T18" fmla="*/ 0 w 328"/>
              <a:gd name="T19" fmla="*/ 112 h 516"/>
              <a:gd name="T20" fmla="*/ 22 w 328"/>
              <a:gd name="T21" fmla="*/ 142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28" h="516">
                <a:moveTo>
                  <a:pt x="22" y="142"/>
                </a:moveTo>
                <a:lnTo>
                  <a:pt x="164" y="142"/>
                </a:lnTo>
                <a:lnTo>
                  <a:pt x="186" y="376"/>
                </a:lnTo>
                <a:lnTo>
                  <a:pt x="260" y="516"/>
                </a:lnTo>
                <a:lnTo>
                  <a:pt x="328" y="516"/>
                </a:lnTo>
                <a:lnTo>
                  <a:pt x="328" y="142"/>
                </a:lnTo>
                <a:lnTo>
                  <a:pt x="256" y="142"/>
                </a:lnTo>
                <a:lnTo>
                  <a:pt x="256" y="14"/>
                </a:lnTo>
                <a:lnTo>
                  <a:pt x="4" y="0"/>
                </a:lnTo>
                <a:lnTo>
                  <a:pt x="0" y="112"/>
                </a:lnTo>
                <a:lnTo>
                  <a:pt x="22" y="14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11"/>
          <p:cNvSpPr>
            <a:spLocks noChangeArrowheads="1"/>
          </p:cNvSpPr>
          <p:nvPr/>
        </p:nvSpPr>
        <p:spPr bwMode="auto">
          <a:xfrm>
            <a:off x="2956003" y="2625213"/>
            <a:ext cx="581025" cy="53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110"/>
          <p:cNvSpPr>
            <a:spLocks/>
          </p:cNvSpPr>
          <p:nvPr/>
        </p:nvSpPr>
        <p:spPr bwMode="auto">
          <a:xfrm>
            <a:off x="2416253" y="2650613"/>
            <a:ext cx="561975" cy="701675"/>
          </a:xfrm>
          <a:custGeom>
            <a:avLst/>
            <a:gdLst>
              <a:gd name="T0" fmla="*/ 0 w 350"/>
              <a:gd name="T1" fmla="*/ 20 h 442"/>
              <a:gd name="T2" fmla="*/ 0 w 350"/>
              <a:gd name="T3" fmla="*/ 442 h 442"/>
              <a:gd name="T4" fmla="*/ 114 w 350"/>
              <a:gd name="T5" fmla="*/ 442 h 442"/>
              <a:gd name="T6" fmla="*/ 114 w 350"/>
              <a:gd name="T7" fmla="*/ 324 h 442"/>
              <a:gd name="T8" fmla="*/ 350 w 350"/>
              <a:gd name="T9" fmla="*/ 324 h 442"/>
              <a:gd name="T10" fmla="*/ 350 w 350"/>
              <a:gd name="T11" fmla="*/ 56 h 442"/>
              <a:gd name="T12" fmla="*/ 80 w 350"/>
              <a:gd name="T13" fmla="*/ 26 h 442"/>
              <a:gd name="T14" fmla="*/ 88 w 350"/>
              <a:gd name="T15" fmla="*/ 4 h 442"/>
              <a:gd name="T16" fmla="*/ 18 w 350"/>
              <a:gd name="T17" fmla="*/ 0 h 442"/>
              <a:gd name="T18" fmla="*/ 0 w 350"/>
              <a:gd name="T19" fmla="*/ 2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0" h="442">
                <a:moveTo>
                  <a:pt x="0" y="20"/>
                </a:moveTo>
                <a:lnTo>
                  <a:pt x="0" y="442"/>
                </a:lnTo>
                <a:lnTo>
                  <a:pt x="114" y="442"/>
                </a:lnTo>
                <a:lnTo>
                  <a:pt x="114" y="324"/>
                </a:lnTo>
                <a:lnTo>
                  <a:pt x="350" y="324"/>
                </a:lnTo>
                <a:lnTo>
                  <a:pt x="350" y="56"/>
                </a:lnTo>
                <a:lnTo>
                  <a:pt x="80" y="26"/>
                </a:lnTo>
                <a:lnTo>
                  <a:pt x="88" y="4"/>
                </a:lnTo>
                <a:lnTo>
                  <a:pt x="18" y="0"/>
                </a:lnTo>
                <a:lnTo>
                  <a:pt x="0" y="2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109"/>
          <p:cNvSpPr>
            <a:spLocks/>
          </p:cNvSpPr>
          <p:nvPr/>
        </p:nvSpPr>
        <p:spPr bwMode="auto">
          <a:xfrm>
            <a:off x="4321253" y="2958588"/>
            <a:ext cx="501650" cy="577850"/>
          </a:xfrm>
          <a:custGeom>
            <a:avLst/>
            <a:gdLst>
              <a:gd name="T0" fmla="*/ 0 w 316"/>
              <a:gd name="T1" fmla="*/ 92 h 366"/>
              <a:gd name="T2" fmla="*/ 0 w 316"/>
              <a:gd name="T3" fmla="*/ 294 h 366"/>
              <a:gd name="T4" fmla="*/ 140 w 316"/>
              <a:gd name="T5" fmla="*/ 294 h 366"/>
              <a:gd name="T6" fmla="*/ 218 w 316"/>
              <a:gd name="T7" fmla="*/ 366 h 366"/>
              <a:gd name="T8" fmla="*/ 316 w 316"/>
              <a:gd name="T9" fmla="*/ 366 h 366"/>
              <a:gd name="T10" fmla="*/ 314 w 316"/>
              <a:gd name="T11" fmla="*/ 2 h 366"/>
              <a:gd name="T12" fmla="*/ 142 w 316"/>
              <a:gd name="T13" fmla="*/ 0 h 366"/>
              <a:gd name="T14" fmla="*/ 142 w 316"/>
              <a:gd name="T15" fmla="*/ 54 h 366"/>
              <a:gd name="T16" fmla="*/ 40 w 316"/>
              <a:gd name="T17" fmla="*/ 50 h 366"/>
              <a:gd name="T18" fmla="*/ 0 w 316"/>
              <a:gd name="T19" fmla="*/ 92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6" h="366">
                <a:moveTo>
                  <a:pt x="0" y="92"/>
                </a:moveTo>
                <a:lnTo>
                  <a:pt x="0" y="294"/>
                </a:lnTo>
                <a:lnTo>
                  <a:pt x="140" y="294"/>
                </a:lnTo>
                <a:lnTo>
                  <a:pt x="218" y="366"/>
                </a:lnTo>
                <a:lnTo>
                  <a:pt x="316" y="366"/>
                </a:lnTo>
                <a:lnTo>
                  <a:pt x="314" y="2"/>
                </a:lnTo>
                <a:lnTo>
                  <a:pt x="142" y="0"/>
                </a:lnTo>
                <a:lnTo>
                  <a:pt x="142" y="54"/>
                </a:lnTo>
                <a:lnTo>
                  <a:pt x="40" y="50"/>
                </a:lnTo>
                <a:lnTo>
                  <a:pt x="0" y="9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108"/>
          <p:cNvSpPr>
            <a:spLocks/>
          </p:cNvSpPr>
          <p:nvPr/>
        </p:nvSpPr>
        <p:spPr bwMode="auto">
          <a:xfrm>
            <a:off x="4768928" y="2945888"/>
            <a:ext cx="977900" cy="590550"/>
          </a:xfrm>
          <a:custGeom>
            <a:avLst/>
            <a:gdLst>
              <a:gd name="T0" fmla="*/ 0 w 616"/>
              <a:gd name="T1" fmla="*/ 2 h 374"/>
              <a:gd name="T2" fmla="*/ 0 w 616"/>
              <a:gd name="T3" fmla="*/ 374 h 374"/>
              <a:gd name="T4" fmla="*/ 268 w 616"/>
              <a:gd name="T5" fmla="*/ 374 h 374"/>
              <a:gd name="T6" fmla="*/ 616 w 616"/>
              <a:gd name="T7" fmla="*/ 374 h 374"/>
              <a:gd name="T8" fmla="*/ 454 w 616"/>
              <a:gd name="T9" fmla="*/ 188 h 374"/>
              <a:gd name="T10" fmla="*/ 378 w 616"/>
              <a:gd name="T11" fmla="*/ 192 h 374"/>
              <a:gd name="T12" fmla="*/ 376 w 616"/>
              <a:gd name="T13" fmla="*/ 0 h 374"/>
              <a:gd name="T14" fmla="*/ 0 w 616"/>
              <a:gd name="T15" fmla="*/ 2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16" h="374">
                <a:moveTo>
                  <a:pt x="0" y="2"/>
                </a:moveTo>
                <a:lnTo>
                  <a:pt x="0" y="374"/>
                </a:lnTo>
                <a:lnTo>
                  <a:pt x="268" y="374"/>
                </a:lnTo>
                <a:lnTo>
                  <a:pt x="616" y="374"/>
                </a:lnTo>
                <a:lnTo>
                  <a:pt x="454" y="188"/>
                </a:lnTo>
                <a:lnTo>
                  <a:pt x="378" y="192"/>
                </a:lnTo>
                <a:lnTo>
                  <a:pt x="376" y="0"/>
                </a:lnTo>
                <a:lnTo>
                  <a:pt x="0" y="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106"/>
          <p:cNvSpPr>
            <a:spLocks/>
          </p:cNvSpPr>
          <p:nvPr/>
        </p:nvSpPr>
        <p:spPr bwMode="auto">
          <a:xfrm>
            <a:off x="5473778" y="3447538"/>
            <a:ext cx="793750" cy="803275"/>
          </a:xfrm>
          <a:custGeom>
            <a:avLst/>
            <a:gdLst>
              <a:gd name="T0" fmla="*/ 48 w 500"/>
              <a:gd name="T1" fmla="*/ 270 h 506"/>
              <a:gd name="T2" fmla="*/ 120 w 500"/>
              <a:gd name="T3" fmla="*/ 270 h 506"/>
              <a:gd name="T4" fmla="*/ 120 w 500"/>
              <a:gd name="T5" fmla="*/ 458 h 506"/>
              <a:gd name="T6" fmla="*/ 192 w 500"/>
              <a:gd name="T7" fmla="*/ 458 h 506"/>
              <a:gd name="T8" fmla="*/ 192 w 500"/>
              <a:gd name="T9" fmla="*/ 506 h 506"/>
              <a:gd name="T10" fmla="*/ 260 w 500"/>
              <a:gd name="T11" fmla="*/ 506 h 506"/>
              <a:gd name="T12" fmla="*/ 260 w 500"/>
              <a:gd name="T13" fmla="*/ 456 h 506"/>
              <a:gd name="T14" fmla="*/ 334 w 500"/>
              <a:gd name="T15" fmla="*/ 504 h 506"/>
              <a:gd name="T16" fmla="*/ 332 w 500"/>
              <a:gd name="T17" fmla="*/ 412 h 506"/>
              <a:gd name="T18" fmla="*/ 380 w 500"/>
              <a:gd name="T19" fmla="*/ 224 h 506"/>
              <a:gd name="T20" fmla="*/ 500 w 500"/>
              <a:gd name="T21" fmla="*/ 36 h 506"/>
              <a:gd name="T22" fmla="*/ 408 w 500"/>
              <a:gd name="T23" fmla="*/ 0 h 506"/>
              <a:gd name="T24" fmla="*/ 192 w 500"/>
              <a:gd name="T25" fmla="*/ 6 h 506"/>
              <a:gd name="T26" fmla="*/ 96 w 500"/>
              <a:gd name="T27" fmla="*/ 128 h 506"/>
              <a:gd name="T28" fmla="*/ 50 w 500"/>
              <a:gd name="T29" fmla="*/ 128 h 506"/>
              <a:gd name="T30" fmla="*/ 0 w 500"/>
              <a:gd name="T31" fmla="*/ 178 h 506"/>
              <a:gd name="T32" fmla="*/ 48 w 500"/>
              <a:gd name="T33" fmla="*/ 270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00" h="506">
                <a:moveTo>
                  <a:pt x="48" y="270"/>
                </a:moveTo>
                <a:lnTo>
                  <a:pt x="120" y="270"/>
                </a:lnTo>
                <a:lnTo>
                  <a:pt x="120" y="458"/>
                </a:lnTo>
                <a:lnTo>
                  <a:pt x="192" y="458"/>
                </a:lnTo>
                <a:lnTo>
                  <a:pt x="192" y="506"/>
                </a:lnTo>
                <a:lnTo>
                  <a:pt x="260" y="506"/>
                </a:lnTo>
                <a:lnTo>
                  <a:pt x="260" y="456"/>
                </a:lnTo>
                <a:lnTo>
                  <a:pt x="334" y="504"/>
                </a:lnTo>
                <a:lnTo>
                  <a:pt x="332" y="412"/>
                </a:lnTo>
                <a:lnTo>
                  <a:pt x="380" y="224"/>
                </a:lnTo>
                <a:lnTo>
                  <a:pt x="500" y="36"/>
                </a:lnTo>
                <a:lnTo>
                  <a:pt x="408" y="0"/>
                </a:lnTo>
                <a:lnTo>
                  <a:pt x="192" y="6"/>
                </a:lnTo>
                <a:lnTo>
                  <a:pt x="96" y="128"/>
                </a:lnTo>
                <a:lnTo>
                  <a:pt x="50" y="128"/>
                </a:lnTo>
                <a:lnTo>
                  <a:pt x="0" y="178"/>
                </a:lnTo>
                <a:lnTo>
                  <a:pt x="48" y="27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107"/>
          <p:cNvSpPr>
            <a:spLocks/>
          </p:cNvSpPr>
          <p:nvPr/>
        </p:nvSpPr>
        <p:spPr bwMode="auto">
          <a:xfrm>
            <a:off x="5111828" y="3387213"/>
            <a:ext cx="584200" cy="488950"/>
          </a:xfrm>
          <a:custGeom>
            <a:avLst/>
            <a:gdLst>
              <a:gd name="T0" fmla="*/ 330 w 368"/>
              <a:gd name="T1" fmla="*/ 72 h 308"/>
              <a:gd name="T2" fmla="*/ 234 w 368"/>
              <a:gd name="T3" fmla="*/ 72 h 308"/>
              <a:gd name="T4" fmla="*/ 142 w 368"/>
              <a:gd name="T5" fmla="*/ 0 h 308"/>
              <a:gd name="T6" fmla="*/ 142 w 368"/>
              <a:gd name="T7" fmla="*/ 74 h 308"/>
              <a:gd name="T8" fmla="*/ 0 w 368"/>
              <a:gd name="T9" fmla="*/ 74 h 308"/>
              <a:gd name="T10" fmla="*/ 0 w 368"/>
              <a:gd name="T11" fmla="*/ 308 h 308"/>
              <a:gd name="T12" fmla="*/ 280 w 368"/>
              <a:gd name="T13" fmla="*/ 308 h 308"/>
              <a:gd name="T14" fmla="*/ 280 w 368"/>
              <a:gd name="T15" fmla="*/ 166 h 308"/>
              <a:gd name="T16" fmla="*/ 330 w 368"/>
              <a:gd name="T17" fmla="*/ 166 h 308"/>
              <a:gd name="T18" fmla="*/ 368 w 368"/>
              <a:gd name="T19" fmla="*/ 124 h 308"/>
              <a:gd name="T20" fmla="*/ 330 w 368"/>
              <a:gd name="T21" fmla="*/ 72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68" h="308">
                <a:moveTo>
                  <a:pt x="330" y="72"/>
                </a:moveTo>
                <a:lnTo>
                  <a:pt x="234" y="72"/>
                </a:lnTo>
                <a:lnTo>
                  <a:pt x="142" y="0"/>
                </a:lnTo>
                <a:lnTo>
                  <a:pt x="142" y="74"/>
                </a:lnTo>
                <a:lnTo>
                  <a:pt x="0" y="74"/>
                </a:lnTo>
                <a:lnTo>
                  <a:pt x="0" y="308"/>
                </a:lnTo>
                <a:lnTo>
                  <a:pt x="280" y="308"/>
                </a:lnTo>
                <a:lnTo>
                  <a:pt x="280" y="166"/>
                </a:lnTo>
                <a:lnTo>
                  <a:pt x="330" y="166"/>
                </a:lnTo>
                <a:lnTo>
                  <a:pt x="368" y="124"/>
                </a:lnTo>
                <a:lnTo>
                  <a:pt x="330" y="7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105"/>
          <p:cNvSpPr>
            <a:spLocks/>
          </p:cNvSpPr>
          <p:nvPr/>
        </p:nvSpPr>
        <p:spPr bwMode="auto">
          <a:xfrm>
            <a:off x="5330903" y="2860163"/>
            <a:ext cx="752475" cy="822325"/>
          </a:xfrm>
          <a:custGeom>
            <a:avLst/>
            <a:gdLst>
              <a:gd name="T0" fmla="*/ 0 w 474"/>
              <a:gd name="T1" fmla="*/ 58 h 518"/>
              <a:gd name="T2" fmla="*/ 0 w 474"/>
              <a:gd name="T3" fmla="*/ 286 h 518"/>
              <a:gd name="T4" fmla="*/ 96 w 474"/>
              <a:gd name="T5" fmla="*/ 286 h 518"/>
              <a:gd name="T6" fmla="*/ 190 w 474"/>
              <a:gd name="T7" fmla="*/ 404 h 518"/>
              <a:gd name="T8" fmla="*/ 214 w 474"/>
              <a:gd name="T9" fmla="*/ 474 h 518"/>
              <a:gd name="T10" fmla="*/ 424 w 474"/>
              <a:gd name="T11" fmla="*/ 518 h 518"/>
              <a:gd name="T12" fmla="*/ 354 w 474"/>
              <a:gd name="T13" fmla="*/ 428 h 518"/>
              <a:gd name="T14" fmla="*/ 438 w 474"/>
              <a:gd name="T15" fmla="*/ 338 h 518"/>
              <a:gd name="T16" fmla="*/ 474 w 474"/>
              <a:gd name="T17" fmla="*/ 168 h 518"/>
              <a:gd name="T18" fmla="*/ 290 w 474"/>
              <a:gd name="T19" fmla="*/ 0 h 518"/>
              <a:gd name="T20" fmla="*/ 56 w 474"/>
              <a:gd name="T21" fmla="*/ 8 h 518"/>
              <a:gd name="T22" fmla="*/ 0 w 474"/>
              <a:gd name="T23" fmla="*/ 58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4" h="518">
                <a:moveTo>
                  <a:pt x="0" y="58"/>
                </a:moveTo>
                <a:lnTo>
                  <a:pt x="0" y="286"/>
                </a:lnTo>
                <a:lnTo>
                  <a:pt x="96" y="286"/>
                </a:lnTo>
                <a:lnTo>
                  <a:pt x="190" y="404"/>
                </a:lnTo>
                <a:lnTo>
                  <a:pt x="214" y="474"/>
                </a:lnTo>
                <a:lnTo>
                  <a:pt x="424" y="518"/>
                </a:lnTo>
                <a:lnTo>
                  <a:pt x="354" y="428"/>
                </a:lnTo>
                <a:lnTo>
                  <a:pt x="438" y="338"/>
                </a:lnTo>
                <a:lnTo>
                  <a:pt x="474" y="168"/>
                </a:lnTo>
                <a:lnTo>
                  <a:pt x="290" y="0"/>
                </a:lnTo>
                <a:lnTo>
                  <a:pt x="56" y="8"/>
                </a:lnTo>
                <a:lnTo>
                  <a:pt x="0" y="5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104"/>
          <p:cNvSpPr>
            <a:spLocks/>
          </p:cNvSpPr>
          <p:nvPr/>
        </p:nvSpPr>
        <p:spPr bwMode="auto">
          <a:xfrm>
            <a:off x="5962728" y="2768088"/>
            <a:ext cx="609600" cy="695325"/>
          </a:xfrm>
          <a:custGeom>
            <a:avLst/>
            <a:gdLst>
              <a:gd name="T0" fmla="*/ 48 w 384"/>
              <a:gd name="T1" fmla="*/ 250 h 438"/>
              <a:gd name="T2" fmla="*/ 0 w 384"/>
              <a:gd name="T3" fmla="*/ 438 h 438"/>
              <a:gd name="T4" fmla="*/ 122 w 384"/>
              <a:gd name="T5" fmla="*/ 438 h 438"/>
              <a:gd name="T6" fmla="*/ 312 w 384"/>
              <a:gd name="T7" fmla="*/ 222 h 438"/>
              <a:gd name="T8" fmla="*/ 384 w 384"/>
              <a:gd name="T9" fmla="*/ 88 h 438"/>
              <a:gd name="T10" fmla="*/ 352 w 384"/>
              <a:gd name="T11" fmla="*/ 0 h 438"/>
              <a:gd name="T12" fmla="*/ 6 w 384"/>
              <a:gd name="T13" fmla="*/ 0 h 438"/>
              <a:gd name="T14" fmla="*/ 6 w 384"/>
              <a:gd name="T15" fmla="*/ 162 h 438"/>
              <a:gd name="T16" fmla="*/ 48 w 384"/>
              <a:gd name="T17" fmla="*/ 250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4" h="438">
                <a:moveTo>
                  <a:pt x="48" y="250"/>
                </a:moveTo>
                <a:lnTo>
                  <a:pt x="0" y="438"/>
                </a:lnTo>
                <a:lnTo>
                  <a:pt x="122" y="438"/>
                </a:lnTo>
                <a:lnTo>
                  <a:pt x="312" y="222"/>
                </a:lnTo>
                <a:lnTo>
                  <a:pt x="384" y="88"/>
                </a:lnTo>
                <a:lnTo>
                  <a:pt x="352" y="0"/>
                </a:lnTo>
                <a:lnTo>
                  <a:pt x="6" y="0"/>
                </a:lnTo>
                <a:lnTo>
                  <a:pt x="6" y="162"/>
                </a:lnTo>
                <a:lnTo>
                  <a:pt x="48" y="25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103"/>
          <p:cNvSpPr>
            <a:spLocks/>
          </p:cNvSpPr>
          <p:nvPr/>
        </p:nvSpPr>
        <p:spPr bwMode="auto">
          <a:xfrm>
            <a:off x="5924628" y="2412488"/>
            <a:ext cx="809625" cy="381000"/>
          </a:xfrm>
          <a:custGeom>
            <a:avLst/>
            <a:gdLst>
              <a:gd name="T0" fmla="*/ 36 w 510"/>
              <a:gd name="T1" fmla="*/ 240 h 240"/>
              <a:gd name="T2" fmla="*/ 382 w 510"/>
              <a:gd name="T3" fmla="*/ 240 h 240"/>
              <a:gd name="T4" fmla="*/ 506 w 510"/>
              <a:gd name="T5" fmla="*/ 68 h 240"/>
              <a:gd name="T6" fmla="*/ 510 w 510"/>
              <a:gd name="T7" fmla="*/ 0 h 240"/>
              <a:gd name="T8" fmla="*/ 0 w 510"/>
              <a:gd name="T9" fmla="*/ 12 h 240"/>
              <a:gd name="T10" fmla="*/ 0 w 510"/>
              <a:gd name="T11" fmla="*/ 190 h 240"/>
              <a:gd name="T12" fmla="*/ 36 w 510"/>
              <a:gd name="T13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10" h="240">
                <a:moveTo>
                  <a:pt x="36" y="240"/>
                </a:moveTo>
                <a:lnTo>
                  <a:pt x="382" y="240"/>
                </a:lnTo>
                <a:lnTo>
                  <a:pt x="506" y="68"/>
                </a:lnTo>
                <a:lnTo>
                  <a:pt x="510" y="0"/>
                </a:lnTo>
                <a:lnTo>
                  <a:pt x="0" y="12"/>
                </a:lnTo>
                <a:lnTo>
                  <a:pt x="0" y="190"/>
                </a:lnTo>
                <a:lnTo>
                  <a:pt x="36" y="24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reeform 102"/>
          <p:cNvSpPr>
            <a:spLocks/>
          </p:cNvSpPr>
          <p:nvPr/>
        </p:nvSpPr>
        <p:spPr bwMode="auto">
          <a:xfrm>
            <a:off x="5562678" y="2288663"/>
            <a:ext cx="514350" cy="873125"/>
          </a:xfrm>
          <a:custGeom>
            <a:avLst/>
            <a:gdLst>
              <a:gd name="T0" fmla="*/ 90 w 324"/>
              <a:gd name="T1" fmla="*/ 390 h 550"/>
              <a:gd name="T2" fmla="*/ 136 w 324"/>
              <a:gd name="T3" fmla="*/ 390 h 550"/>
              <a:gd name="T4" fmla="*/ 302 w 324"/>
              <a:gd name="T5" fmla="*/ 550 h 550"/>
              <a:gd name="T6" fmla="*/ 324 w 324"/>
              <a:gd name="T7" fmla="*/ 550 h 550"/>
              <a:gd name="T8" fmla="*/ 324 w 324"/>
              <a:gd name="T9" fmla="*/ 460 h 550"/>
              <a:gd name="T10" fmla="*/ 278 w 324"/>
              <a:gd name="T11" fmla="*/ 460 h 550"/>
              <a:gd name="T12" fmla="*/ 278 w 324"/>
              <a:gd name="T13" fmla="*/ 248 h 550"/>
              <a:gd name="T14" fmla="*/ 254 w 324"/>
              <a:gd name="T15" fmla="*/ 248 h 550"/>
              <a:gd name="T16" fmla="*/ 254 w 324"/>
              <a:gd name="T17" fmla="*/ 98 h 550"/>
              <a:gd name="T18" fmla="*/ 208 w 324"/>
              <a:gd name="T19" fmla="*/ 0 h 550"/>
              <a:gd name="T20" fmla="*/ 104 w 324"/>
              <a:gd name="T21" fmla="*/ 8 h 550"/>
              <a:gd name="T22" fmla="*/ 28 w 324"/>
              <a:gd name="T23" fmla="*/ 128 h 550"/>
              <a:gd name="T24" fmla="*/ 0 w 324"/>
              <a:gd name="T25" fmla="*/ 316 h 550"/>
              <a:gd name="T26" fmla="*/ 32 w 324"/>
              <a:gd name="T27" fmla="*/ 362 h 550"/>
              <a:gd name="T28" fmla="*/ 90 w 324"/>
              <a:gd name="T29" fmla="*/ 390 h 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24" h="550">
                <a:moveTo>
                  <a:pt x="90" y="390"/>
                </a:moveTo>
                <a:lnTo>
                  <a:pt x="136" y="390"/>
                </a:lnTo>
                <a:lnTo>
                  <a:pt x="302" y="550"/>
                </a:lnTo>
                <a:lnTo>
                  <a:pt x="324" y="550"/>
                </a:lnTo>
                <a:lnTo>
                  <a:pt x="324" y="460"/>
                </a:lnTo>
                <a:lnTo>
                  <a:pt x="278" y="460"/>
                </a:lnTo>
                <a:lnTo>
                  <a:pt x="278" y="248"/>
                </a:lnTo>
                <a:lnTo>
                  <a:pt x="254" y="248"/>
                </a:lnTo>
                <a:lnTo>
                  <a:pt x="254" y="98"/>
                </a:lnTo>
                <a:lnTo>
                  <a:pt x="208" y="0"/>
                </a:lnTo>
                <a:lnTo>
                  <a:pt x="104" y="8"/>
                </a:lnTo>
                <a:lnTo>
                  <a:pt x="28" y="128"/>
                </a:lnTo>
                <a:lnTo>
                  <a:pt x="0" y="316"/>
                </a:lnTo>
                <a:lnTo>
                  <a:pt x="32" y="362"/>
                </a:lnTo>
                <a:lnTo>
                  <a:pt x="90" y="39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101"/>
          <p:cNvSpPr>
            <a:spLocks noChangeArrowheads="1"/>
          </p:cNvSpPr>
          <p:nvPr/>
        </p:nvSpPr>
        <p:spPr bwMode="auto">
          <a:xfrm>
            <a:off x="5892878" y="2142613"/>
            <a:ext cx="831850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100"/>
          <p:cNvSpPr>
            <a:spLocks noChangeArrowheads="1"/>
          </p:cNvSpPr>
          <p:nvPr/>
        </p:nvSpPr>
        <p:spPr bwMode="auto">
          <a:xfrm>
            <a:off x="5988128" y="1736213"/>
            <a:ext cx="631825" cy="425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99"/>
          <p:cNvSpPr>
            <a:spLocks/>
          </p:cNvSpPr>
          <p:nvPr/>
        </p:nvSpPr>
        <p:spPr bwMode="auto">
          <a:xfrm>
            <a:off x="6600903" y="1666363"/>
            <a:ext cx="454025" cy="869950"/>
          </a:xfrm>
          <a:custGeom>
            <a:avLst/>
            <a:gdLst>
              <a:gd name="T0" fmla="*/ 70 w 286"/>
              <a:gd name="T1" fmla="*/ 548 h 548"/>
              <a:gd name="T2" fmla="*/ 144 w 286"/>
              <a:gd name="T3" fmla="*/ 524 h 548"/>
              <a:gd name="T4" fmla="*/ 168 w 286"/>
              <a:gd name="T5" fmla="*/ 476 h 548"/>
              <a:gd name="T6" fmla="*/ 144 w 286"/>
              <a:gd name="T7" fmla="*/ 408 h 548"/>
              <a:gd name="T8" fmla="*/ 262 w 286"/>
              <a:gd name="T9" fmla="*/ 310 h 548"/>
              <a:gd name="T10" fmla="*/ 264 w 286"/>
              <a:gd name="T11" fmla="*/ 210 h 548"/>
              <a:gd name="T12" fmla="*/ 286 w 286"/>
              <a:gd name="T13" fmla="*/ 52 h 548"/>
              <a:gd name="T14" fmla="*/ 102 w 286"/>
              <a:gd name="T15" fmla="*/ 0 h 548"/>
              <a:gd name="T16" fmla="*/ 0 w 286"/>
              <a:gd name="T17" fmla="*/ 56 h 548"/>
              <a:gd name="T18" fmla="*/ 0 w 286"/>
              <a:gd name="T19" fmla="*/ 312 h 548"/>
              <a:gd name="T20" fmla="*/ 70 w 286"/>
              <a:gd name="T21" fmla="*/ 312 h 548"/>
              <a:gd name="T22" fmla="*/ 70 w 286"/>
              <a:gd name="T23" fmla="*/ 548 h 5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6" h="548">
                <a:moveTo>
                  <a:pt x="70" y="548"/>
                </a:moveTo>
                <a:lnTo>
                  <a:pt x="144" y="524"/>
                </a:lnTo>
                <a:lnTo>
                  <a:pt x="168" y="476"/>
                </a:lnTo>
                <a:lnTo>
                  <a:pt x="144" y="408"/>
                </a:lnTo>
                <a:lnTo>
                  <a:pt x="262" y="310"/>
                </a:lnTo>
                <a:lnTo>
                  <a:pt x="264" y="210"/>
                </a:lnTo>
                <a:lnTo>
                  <a:pt x="286" y="52"/>
                </a:lnTo>
                <a:lnTo>
                  <a:pt x="102" y="0"/>
                </a:lnTo>
                <a:lnTo>
                  <a:pt x="0" y="56"/>
                </a:lnTo>
                <a:lnTo>
                  <a:pt x="0" y="312"/>
                </a:lnTo>
                <a:lnTo>
                  <a:pt x="70" y="312"/>
                </a:lnTo>
                <a:lnTo>
                  <a:pt x="70" y="54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98"/>
          <p:cNvSpPr>
            <a:spLocks/>
          </p:cNvSpPr>
          <p:nvPr/>
        </p:nvSpPr>
        <p:spPr bwMode="auto">
          <a:xfrm>
            <a:off x="5515053" y="1748913"/>
            <a:ext cx="488950" cy="708025"/>
          </a:xfrm>
          <a:custGeom>
            <a:avLst/>
            <a:gdLst>
              <a:gd name="T0" fmla="*/ 76 w 308"/>
              <a:gd name="T1" fmla="*/ 446 h 446"/>
              <a:gd name="T2" fmla="*/ 142 w 308"/>
              <a:gd name="T3" fmla="*/ 446 h 446"/>
              <a:gd name="T4" fmla="*/ 168 w 308"/>
              <a:gd name="T5" fmla="*/ 374 h 446"/>
              <a:gd name="T6" fmla="*/ 308 w 308"/>
              <a:gd name="T7" fmla="*/ 374 h 446"/>
              <a:gd name="T8" fmla="*/ 308 w 308"/>
              <a:gd name="T9" fmla="*/ 82 h 446"/>
              <a:gd name="T10" fmla="*/ 192 w 308"/>
              <a:gd name="T11" fmla="*/ 0 h 446"/>
              <a:gd name="T12" fmla="*/ 82 w 308"/>
              <a:gd name="T13" fmla="*/ 2 h 446"/>
              <a:gd name="T14" fmla="*/ 0 w 308"/>
              <a:gd name="T15" fmla="*/ 204 h 446"/>
              <a:gd name="T16" fmla="*/ 76 w 308"/>
              <a:gd name="T17" fmla="*/ 446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8" h="446">
                <a:moveTo>
                  <a:pt x="76" y="446"/>
                </a:moveTo>
                <a:lnTo>
                  <a:pt x="142" y="446"/>
                </a:lnTo>
                <a:lnTo>
                  <a:pt x="168" y="374"/>
                </a:lnTo>
                <a:lnTo>
                  <a:pt x="308" y="374"/>
                </a:lnTo>
                <a:lnTo>
                  <a:pt x="308" y="82"/>
                </a:lnTo>
                <a:lnTo>
                  <a:pt x="192" y="0"/>
                </a:lnTo>
                <a:lnTo>
                  <a:pt x="82" y="2"/>
                </a:lnTo>
                <a:lnTo>
                  <a:pt x="0" y="204"/>
                </a:lnTo>
                <a:lnTo>
                  <a:pt x="76" y="44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97"/>
          <p:cNvSpPr>
            <a:spLocks noChangeArrowheads="1"/>
          </p:cNvSpPr>
          <p:nvPr/>
        </p:nvSpPr>
        <p:spPr bwMode="auto">
          <a:xfrm>
            <a:off x="5975428" y="1377438"/>
            <a:ext cx="84455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96"/>
          <p:cNvSpPr>
            <a:spLocks/>
          </p:cNvSpPr>
          <p:nvPr/>
        </p:nvSpPr>
        <p:spPr bwMode="auto">
          <a:xfrm>
            <a:off x="6759653" y="1040888"/>
            <a:ext cx="708025" cy="711200"/>
          </a:xfrm>
          <a:custGeom>
            <a:avLst/>
            <a:gdLst>
              <a:gd name="T0" fmla="*/ 0 w 446"/>
              <a:gd name="T1" fmla="*/ 0 h 446"/>
              <a:gd name="T2" fmla="*/ 394 w 446"/>
              <a:gd name="T3" fmla="*/ 0 h 446"/>
              <a:gd name="T4" fmla="*/ 446 w 446"/>
              <a:gd name="T5" fmla="*/ 72 h 446"/>
              <a:gd name="T6" fmla="*/ 186 w 446"/>
              <a:gd name="T7" fmla="*/ 446 h 446"/>
              <a:gd name="T8" fmla="*/ 18 w 446"/>
              <a:gd name="T9" fmla="*/ 446 h 446"/>
              <a:gd name="T10" fmla="*/ 18 w 446"/>
              <a:gd name="T11" fmla="*/ 224 h 446"/>
              <a:gd name="T12" fmla="*/ 0 w 446"/>
              <a:gd name="T13" fmla="*/ 0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6" h="446">
                <a:moveTo>
                  <a:pt x="0" y="0"/>
                </a:moveTo>
                <a:lnTo>
                  <a:pt x="394" y="0"/>
                </a:lnTo>
                <a:lnTo>
                  <a:pt x="446" y="72"/>
                </a:lnTo>
                <a:lnTo>
                  <a:pt x="186" y="446"/>
                </a:lnTo>
                <a:lnTo>
                  <a:pt x="18" y="446"/>
                </a:lnTo>
                <a:lnTo>
                  <a:pt x="18" y="2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95"/>
          <p:cNvSpPr>
            <a:spLocks/>
          </p:cNvSpPr>
          <p:nvPr/>
        </p:nvSpPr>
        <p:spPr bwMode="auto">
          <a:xfrm>
            <a:off x="5950028" y="1040888"/>
            <a:ext cx="838200" cy="374650"/>
          </a:xfrm>
          <a:custGeom>
            <a:avLst/>
            <a:gdLst>
              <a:gd name="T0" fmla="*/ 16 w 528"/>
              <a:gd name="T1" fmla="*/ 236 h 236"/>
              <a:gd name="T2" fmla="*/ 528 w 528"/>
              <a:gd name="T3" fmla="*/ 236 h 236"/>
              <a:gd name="T4" fmla="*/ 528 w 528"/>
              <a:gd name="T5" fmla="*/ 0 h 236"/>
              <a:gd name="T6" fmla="*/ 0 w 528"/>
              <a:gd name="T7" fmla="*/ 0 h 236"/>
              <a:gd name="T8" fmla="*/ 16 w 528"/>
              <a:gd name="T9" fmla="*/ 236 h 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236">
                <a:moveTo>
                  <a:pt x="16" y="236"/>
                </a:moveTo>
                <a:lnTo>
                  <a:pt x="528" y="236"/>
                </a:lnTo>
                <a:lnTo>
                  <a:pt x="528" y="0"/>
                </a:lnTo>
                <a:lnTo>
                  <a:pt x="0" y="0"/>
                </a:lnTo>
                <a:lnTo>
                  <a:pt x="16" y="23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94"/>
          <p:cNvSpPr>
            <a:spLocks/>
          </p:cNvSpPr>
          <p:nvPr/>
        </p:nvSpPr>
        <p:spPr bwMode="auto">
          <a:xfrm>
            <a:off x="6140528" y="602738"/>
            <a:ext cx="736600" cy="476250"/>
          </a:xfrm>
          <a:custGeom>
            <a:avLst/>
            <a:gdLst>
              <a:gd name="T0" fmla="*/ 34 w 464"/>
              <a:gd name="T1" fmla="*/ 300 h 300"/>
              <a:gd name="T2" fmla="*/ 338 w 464"/>
              <a:gd name="T3" fmla="*/ 300 h 300"/>
              <a:gd name="T4" fmla="*/ 338 w 464"/>
              <a:gd name="T5" fmla="*/ 278 h 300"/>
              <a:gd name="T6" fmla="*/ 464 w 464"/>
              <a:gd name="T7" fmla="*/ 108 h 300"/>
              <a:gd name="T8" fmla="*/ 372 w 464"/>
              <a:gd name="T9" fmla="*/ 0 h 300"/>
              <a:gd name="T10" fmla="*/ 0 w 464"/>
              <a:gd name="T11" fmla="*/ 34 h 300"/>
              <a:gd name="T12" fmla="*/ 34 w 464"/>
              <a:gd name="T13" fmla="*/ 30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" h="300">
                <a:moveTo>
                  <a:pt x="34" y="300"/>
                </a:moveTo>
                <a:lnTo>
                  <a:pt x="338" y="300"/>
                </a:lnTo>
                <a:lnTo>
                  <a:pt x="338" y="278"/>
                </a:lnTo>
                <a:lnTo>
                  <a:pt x="464" y="108"/>
                </a:lnTo>
                <a:lnTo>
                  <a:pt x="372" y="0"/>
                </a:lnTo>
                <a:lnTo>
                  <a:pt x="0" y="34"/>
                </a:lnTo>
                <a:lnTo>
                  <a:pt x="34" y="30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93"/>
          <p:cNvSpPr>
            <a:spLocks/>
          </p:cNvSpPr>
          <p:nvPr/>
        </p:nvSpPr>
        <p:spPr bwMode="auto">
          <a:xfrm>
            <a:off x="5137228" y="2190238"/>
            <a:ext cx="568325" cy="796925"/>
          </a:xfrm>
          <a:custGeom>
            <a:avLst/>
            <a:gdLst>
              <a:gd name="T0" fmla="*/ 164 w 358"/>
              <a:gd name="T1" fmla="*/ 500 h 500"/>
              <a:gd name="T2" fmla="*/ 218 w 358"/>
              <a:gd name="T3" fmla="*/ 500 h 500"/>
              <a:gd name="T4" fmla="*/ 218 w 358"/>
              <a:gd name="T5" fmla="*/ 450 h 500"/>
              <a:gd name="T6" fmla="*/ 358 w 358"/>
              <a:gd name="T7" fmla="*/ 450 h 500"/>
              <a:gd name="T8" fmla="*/ 358 w 358"/>
              <a:gd name="T9" fmla="*/ 402 h 500"/>
              <a:gd name="T10" fmla="*/ 308 w 358"/>
              <a:gd name="T11" fmla="*/ 402 h 500"/>
              <a:gd name="T12" fmla="*/ 308 w 358"/>
              <a:gd name="T13" fmla="*/ 358 h 500"/>
              <a:gd name="T14" fmla="*/ 356 w 358"/>
              <a:gd name="T15" fmla="*/ 358 h 500"/>
              <a:gd name="T16" fmla="*/ 356 w 358"/>
              <a:gd name="T17" fmla="*/ 216 h 500"/>
              <a:gd name="T18" fmla="*/ 332 w 358"/>
              <a:gd name="T19" fmla="*/ 162 h 500"/>
              <a:gd name="T20" fmla="*/ 332 w 358"/>
              <a:gd name="T21" fmla="*/ 54 h 500"/>
              <a:gd name="T22" fmla="*/ 286 w 358"/>
              <a:gd name="T23" fmla="*/ 54 h 500"/>
              <a:gd name="T24" fmla="*/ 286 w 358"/>
              <a:gd name="T25" fmla="*/ 0 h 500"/>
              <a:gd name="T26" fmla="*/ 0 w 358"/>
              <a:gd name="T27" fmla="*/ 46 h 500"/>
              <a:gd name="T28" fmla="*/ 164 w 358"/>
              <a:gd name="T29" fmla="*/ 500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58" h="500">
                <a:moveTo>
                  <a:pt x="164" y="500"/>
                </a:moveTo>
                <a:lnTo>
                  <a:pt x="218" y="500"/>
                </a:lnTo>
                <a:lnTo>
                  <a:pt x="218" y="450"/>
                </a:lnTo>
                <a:lnTo>
                  <a:pt x="358" y="450"/>
                </a:lnTo>
                <a:lnTo>
                  <a:pt x="358" y="402"/>
                </a:lnTo>
                <a:lnTo>
                  <a:pt x="308" y="402"/>
                </a:lnTo>
                <a:lnTo>
                  <a:pt x="308" y="358"/>
                </a:lnTo>
                <a:lnTo>
                  <a:pt x="356" y="358"/>
                </a:lnTo>
                <a:lnTo>
                  <a:pt x="356" y="216"/>
                </a:lnTo>
                <a:lnTo>
                  <a:pt x="332" y="162"/>
                </a:lnTo>
                <a:lnTo>
                  <a:pt x="332" y="54"/>
                </a:lnTo>
                <a:lnTo>
                  <a:pt x="286" y="54"/>
                </a:lnTo>
                <a:lnTo>
                  <a:pt x="286" y="0"/>
                </a:lnTo>
                <a:lnTo>
                  <a:pt x="0" y="46"/>
                </a:lnTo>
                <a:lnTo>
                  <a:pt x="164" y="50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92"/>
          <p:cNvSpPr>
            <a:spLocks noChangeArrowheads="1"/>
          </p:cNvSpPr>
          <p:nvPr/>
        </p:nvSpPr>
        <p:spPr bwMode="auto">
          <a:xfrm>
            <a:off x="5099128" y="1069463"/>
            <a:ext cx="777875" cy="606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91"/>
          <p:cNvSpPr>
            <a:spLocks noChangeArrowheads="1"/>
          </p:cNvSpPr>
          <p:nvPr/>
        </p:nvSpPr>
        <p:spPr bwMode="auto">
          <a:xfrm>
            <a:off x="4521278" y="872613"/>
            <a:ext cx="663575" cy="596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90"/>
          <p:cNvSpPr>
            <a:spLocks noChangeArrowheads="1"/>
          </p:cNvSpPr>
          <p:nvPr/>
        </p:nvSpPr>
        <p:spPr bwMode="auto">
          <a:xfrm>
            <a:off x="3994228" y="850388"/>
            <a:ext cx="590550" cy="628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89"/>
          <p:cNvSpPr>
            <a:spLocks noChangeArrowheads="1"/>
          </p:cNvSpPr>
          <p:nvPr/>
        </p:nvSpPr>
        <p:spPr bwMode="auto">
          <a:xfrm>
            <a:off x="3359228" y="872613"/>
            <a:ext cx="666750" cy="615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88"/>
          <p:cNvSpPr>
            <a:spLocks noChangeArrowheads="1"/>
          </p:cNvSpPr>
          <p:nvPr/>
        </p:nvSpPr>
        <p:spPr bwMode="auto">
          <a:xfrm>
            <a:off x="2784553" y="1345688"/>
            <a:ext cx="479425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87"/>
          <p:cNvSpPr>
            <a:spLocks/>
          </p:cNvSpPr>
          <p:nvPr/>
        </p:nvSpPr>
        <p:spPr bwMode="auto">
          <a:xfrm>
            <a:off x="2381328" y="1342513"/>
            <a:ext cx="673100" cy="631825"/>
          </a:xfrm>
          <a:custGeom>
            <a:avLst/>
            <a:gdLst>
              <a:gd name="T0" fmla="*/ 276 w 424"/>
              <a:gd name="T1" fmla="*/ 300 h 398"/>
              <a:gd name="T2" fmla="*/ 306 w 424"/>
              <a:gd name="T3" fmla="*/ 162 h 398"/>
              <a:gd name="T4" fmla="*/ 282 w 424"/>
              <a:gd name="T5" fmla="*/ 162 h 398"/>
              <a:gd name="T6" fmla="*/ 282 w 424"/>
              <a:gd name="T7" fmla="*/ 90 h 398"/>
              <a:gd name="T8" fmla="*/ 352 w 424"/>
              <a:gd name="T9" fmla="*/ 90 h 398"/>
              <a:gd name="T10" fmla="*/ 352 w 424"/>
              <a:gd name="T11" fmla="*/ 42 h 398"/>
              <a:gd name="T12" fmla="*/ 424 w 424"/>
              <a:gd name="T13" fmla="*/ 42 h 398"/>
              <a:gd name="T14" fmla="*/ 424 w 424"/>
              <a:gd name="T15" fmla="*/ 0 h 398"/>
              <a:gd name="T16" fmla="*/ 0 w 424"/>
              <a:gd name="T17" fmla="*/ 0 h 398"/>
              <a:gd name="T18" fmla="*/ 26 w 424"/>
              <a:gd name="T19" fmla="*/ 286 h 398"/>
              <a:gd name="T20" fmla="*/ 156 w 424"/>
              <a:gd name="T21" fmla="*/ 398 h 398"/>
              <a:gd name="T22" fmla="*/ 266 w 424"/>
              <a:gd name="T23" fmla="*/ 336 h 398"/>
              <a:gd name="T24" fmla="*/ 276 w 424"/>
              <a:gd name="T25" fmla="*/ 30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24" h="398">
                <a:moveTo>
                  <a:pt x="276" y="300"/>
                </a:moveTo>
                <a:lnTo>
                  <a:pt x="306" y="162"/>
                </a:lnTo>
                <a:lnTo>
                  <a:pt x="282" y="162"/>
                </a:lnTo>
                <a:lnTo>
                  <a:pt x="282" y="90"/>
                </a:lnTo>
                <a:lnTo>
                  <a:pt x="352" y="90"/>
                </a:lnTo>
                <a:lnTo>
                  <a:pt x="352" y="42"/>
                </a:lnTo>
                <a:lnTo>
                  <a:pt x="424" y="42"/>
                </a:lnTo>
                <a:lnTo>
                  <a:pt x="424" y="0"/>
                </a:lnTo>
                <a:lnTo>
                  <a:pt x="0" y="0"/>
                </a:lnTo>
                <a:lnTo>
                  <a:pt x="26" y="286"/>
                </a:lnTo>
                <a:lnTo>
                  <a:pt x="156" y="398"/>
                </a:lnTo>
                <a:lnTo>
                  <a:pt x="266" y="336"/>
                </a:lnTo>
                <a:lnTo>
                  <a:pt x="276" y="30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Freeform 86"/>
          <p:cNvSpPr>
            <a:spLocks/>
          </p:cNvSpPr>
          <p:nvPr/>
        </p:nvSpPr>
        <p:spPr bwMode="auto">
          <a:xfrm>
            <a:off x="2416253" y="1755263"/>
            <a:ext cx="530225" cy="669925"/>
          </a:xfrm>
          <a:custGeom>
            <a:avLst/>
            <a:gdLst>
              <a:gd name="T0" fmla="*/ 294 w 336"/>
              <a:gd name="T1" fmla="*/ 206 h 414"/>
              <a:gd name="T2" fmla="*/ 260 w 336"/>
              <a:gd name="T3" fmla="*/ 206 h 414"/>
              <a:gd name="T4" fmla="*/ 260 w 336"/>
              <a:gd name="T5" fmla="*/ 22 h 414"/>
              <a:gd name="T6" fmla="*/ 212 w 336"/>
              <a:gd name="T7" fmla="*/ 22 h 414"/>
              <a:gd name="T8" fmla="*/ 212 w 336"/>
              <a:gd name="T9" fmla="*/ 64 h 414"/>
              <a:gd name="T10" fmla="*/ 120 w 336"/>
              <a:gd name="T11" fmla="*/ 88 h 414"/>
              <a:gd name="T12" fmla="*/ 64 w 336"/>
              <a:gd name="T13" fmla="*/ 40 h 414"/>
              <a:gd name="T14" fmla="*/ 0 w 336"/>
              <a:gd name="T15" fmla="*/ 0 h 414"/>
              <a:gd name="T16" fmla="*/ 0 w 336"/>
              <a:gd name="T17" fmla="*/ 414 h 414"/>
              <a:gd name="T18" fmla="*/ 140 w 336"/>
              <a:gd name="T19" fmla="*/ 394 h 414"/>
              <a:gd name="T20" fmla="*/ 140 w 336"/>
              <a:gd name="T21" fmla="*/ 328 h 414"/>
              <a:gd name="T22" fmla="*/ 336 w 336"/>
              <a:gd name="T23" fmla="*/ 280 h 414"/>
              <a:gd name="T24" fmla="*/ 294 w 336"/>
              <a:gd name="T25" fmla="*/ 206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6" h="414">
                <a:moveTo>
                  <a:pt x="294" y="206"/>
                </a:moveTo>
                <a:lnTo>
                  <a:pt x="260" y="206"/>
                </a:lnTo>
                <a:lnTo>
                  <a:pt x="260" y="22"/>
                </a:lnTo>
                <a:lnTo>
                  <a:pt x="212" y="22"/>
                </a:lnTo>
                <a:lnTo>
                  <a:pt x="212" y="64"/>
                </a:lnTo>
                <a:lnTo>
                  <a:pt x="120" y="88"/>
                </a:lnTo>
                <a:lnTo>
                  <a:pt x="64" y="40"/>
                </a:lnTo>
                <a:lnTo>
                  <a:pt x="0" y="0"/>
                </a:lnTo>
                <a:lnTo>
                  <a:pt x="0" y="414"/>
                </a:lnTo>
                <a:lnTo>
                  <a:pt x="140" y="394"/>
                </a:lnTo>
                <a:lnTo>
                  <a:pt x="140" y="328"/>
                </a:lnTo>
                <a:lnTo>
                  <a:pt x="336" y="280"/>
                </a:lnTo>
                <a:lnTo>
                  <a:pt x="294" y="20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85"/>
          <p:cNvSpPr>
            <a:spLocks/>
          </p:cNvSpPr>
          <p:nvPr/>
        </p:nvSpPr>
        <p:spPr bwMode="auto">
          <a:xfrm>
            <a:off x="2416253" y="2196588"/>
            <a:ext cx="873125" cy="561975"/>
          </a:xfrm>
          <a:custGeom>
            <a:avLst/>
            <a:gdLst>
              <a:gd name="T0" fmla="*/ 524 w 548"/>
              <a:gd name="T1" fmla="*/ 278 h 354"/>
              <a:gd name="T2" fmla="*/ 350 w 548"/>
              <a:gd name="T3" fmla="*/ 354 h 354"/>
              <a:gd name="T4" fmla="*/ 68 w 548"/>
              <a:gd name="T5" fmla="*/ 328 h 354"/>
              <a:gd name="T6" fmla="*/ 68 w 548"/>
              <a:gd name="T7" fmla="*/ 304 h 354"/>
              <a:gd name="T8" fmla="*/ 0 w 548"/>
              <a:gd name="T9" fmla="*/ 304 h 354"/>
              <a:gd name="T10" fmla="*/ 0 w 548"/>
              <a:gd name="T11" fmla="*/ 140 h 354"/>
              <a:gd name="T12" fmla="*/ 140 w 548"/>
              <a:gd name="T13" fmla="*/ 118 h 354"/>
              <a:gd name="T14" fmla="*/ 140 w 548"/>
              <a:gd name="T15" fmla="*/ 50 h 354"/>
              <a:gd name="T16" fmla="*/ 218 w 548"/>
              <a:gd name="T17" fmla="*/ 0 h 354"/>
              <a:gd name="T18" fmla="*/ 548 w 548"/>
              <a:gd name="T19" fmla="*/ 72 h 354"/>
              <a:gd name="T20" fmla="*/ 524 w 548"/>
              <a:gd name="T21" fmla="*/ 278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48" h="354">
                <a:moveTo>
                  <a:pt x="524" y="278"/>
                </a:moveTo>
                <a:lnTo>
                  <a:pt x="350" y="354"/>
                </a:lnTo>
                <a:lnTo>
                  <a:pt x="68" y="328"/>
                </a:lnTo>
                <a:lnTo>
                  <a:pt x="68" y="304"/>
                </a:lnTo>
                <a:lnTo>
                  <a:pt x="0" y="304"/>
                </a:lnTo>
                <a:lnTo>
                  <a:pt x="0" y="140"/>
                </a:lnTo>
                <a:lnTo>
                  <a:pt x="140" y="118"/>
                </a:lnTo>
                <a:lnTo>
                  <a:pt x="140" y="50"/>
                </a:lnTo>
                <a:lnTo>
                  <a:pt x="218" y="0"/>
                </a:lnTo>
                <a:lnTo>
                  <a:pt x="548" y="72"/>
                </a:lnTo>
                <a:lnTo>
                  <a:pt x="524" y="27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Freeform 84"/>
          <p:cNvSpPr>
            <a:spLocks/>
          </p:cNvSpPr>
          <p:nvPr/>
        </p:nvSpPr>
        <p:spPr bwMode="auto">
          <a:xfrm>
            <a:off x="2752803" y="1717163"/>
            <a:ext cx="1016000" cy="631825"/>
          </a:xfrm>
          <a:custGeom>
            <a:avLst/>
            <a:gdLst>
              <a:gd name="T0" fmla="*/ 306 w 640"/>
              <a:gd name="T1" fmla="*/ 90 h 398"/>
              <a:gd name="T2" fmla="*/ 212 w 640"/>
              <a:gd name="T3" fmla="*/ 66 h 398"/>
              <a:gd name="T4" fmla="*/ 212 w 640"/>
              <a:gd name="T5" fmla="*/ 138 h 398"/>
              <a:gd name="T6" fmla="*/ 142 w 640"/>
              <a:gd name="T7" fmla="*/ 138 h 398"/>
              <a:gd name="T8" fmla="*/ 142 w 640"/>
              <a:gd name="T9" fmla="*/ 208 h 398"/>
              <a:gd name="T10" fmla="*/ 68 w 640"/>
              <a:gd name="T11" fmla="*/ 208 h 398"/>
              <a:gd name="T12" fmla="*/ 68 w 640"/>
              <a:gd name="T13" fmla="*/ 278 h 398"/>
              <a:gd name="T14" fmla="*/ 0 w 640"/>
              <a:gd name="T15" fmla="*/ 278 h 398"/>
              <a:gd name="T16" fmla="*/ 0 w 640"/>
              <a:gd name="T17" fmla="*/ 350 h 398"/>
              <a:gd name="T18" fmla="*/ 48 w 640"/>
              <a:gd name="T19" fmla="*/ 350 h 398"/>
              <a:gd name="T20" fmla="*/ 48 w 640"/>
              <a:gd name="T21" fmla="*/ 398 h 398"/>
              <a:gd name="T22" fmla="*/ 344 w 640"/>
              <a:gd name="T23" fmla="*/ 398 h 398"/>
              <a:gd name="T24" fmla="*/ 640 w 640"/>
              <a:gd name="T25" fmla="*/ 222 h 398"/>
              <a:gd name="T26" fmla="*/ 612 w 640"/>
              <a:gd name="T27" fmla="*/ 42 h 398"/>
              <a:gd name="T28" fmla="*/ 388 w 640"/>
              <a:gd name="T29" fmla="*/ 0 h 398"/>
              <a:gd name="T30" fmla="*/ 306 w 640"/>
              <a:gd name="T31" fmla="*/ 9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40" h="398">
                <a:moveTo>
                  <a:pt x="306" y="90"/>
                </a:moveTo>
                <a:lnTo>
                  <a:pt x="212" y="66"/>
                </a:lnTo>
                <a:lnTo>
                  <a:pt x="212" y="138"/>
                </a:lnTo>
                <a:lnTo>
                  <a:pt x="142" y="138"/>
                </a:lnTo>
                <a:lnTo>
                  <a:pt x="142" y="208"/>
                </a:lnTo>
                <a:lnTo>
                  <a:pt x="68" y="208"/>
                </a:lnTo>
                <a:lnTo>
                  <a:pt x="68" y="278"/>
                </a:lnTo>
                <a:lnTo>
                  <a:pt x="0" y="278"/>
                </a:lnTo>
                <a:lnTo>
                  <a:pt x="0" y="350"/>
                </a:lnTo>
                <a:lnTo>
                  <a:pt x="48" y="350"/>
                </a:lnTo>
                <a:lnTo>
                  <a:pt x="48" y="398"/>
                </a:lnTo>
                <a:lnTo>
                  <a:pt x="344" y="398"/>
                </a:lnTo>
                <a:lnTo>
                  <a:pt x="640" y="222"/>
                </a:lnTo>
                <a:lnTo>
                  <a:pt x="612" y="42"/>
                </a:lnTo>
                <a:lnTo>
                  <a:pt x="388" y="0"/>
                </a:lnTo>
                <a:lnTo>
                  <a:pt x="306" y="9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83"/>
          <p:cNvSpPr>
            <a:spLocks/>
          </p:cNvSpPr>
          <p:nvPr/>
        </p:nvSpPr>
        <p:spPr bwMode="auto">
          <a:xfrm>
            <a:off x="3238578" y="1355213"/>
            <a:ext cx="666750" cy="581025"/>
          </a:xfrm>
          <a:custGeom>
            <a:avLst/>
            <a:gdLst>
              <a:gd name="T0" fmla="*/ 364 w 420"/>
              <a:gd name="T1" fmla="*/ 42 h 366"/>
              <a:gd name="T2" fmla="*/ 124 w 420"/>
              <a:gd name="T3" fmla="*/ 42 h 366"/>
              <a:gd name="T4" fmla="*/ 124 w 420"/>
              <a:gd name="T5" fmla="*/ 2 h 366"/>
              <a:gd name="T6" fmla="*/ 0 w 420"/>
              <a:gd name="T7" fmla="*/ 0 h 366"/>
              <a:gd name="T8" fmla="*/ 0 w 420"/>
              <a:gd name="T9" fmla="*/ 318 h 366"/>
              <a:gd name="T10" fmla="*/ 162 w 420"/>
              <a:gd name="T11" fmla="*/ 296 h 366"/>
              <a:gd name="T12" fmla="*/ 190 w 420"/>
              <a:gd name="T13" fmla="*/ 366 h 366"/>
              <a:gd name="T14" fmla="*/ 302 w 420"/>
              <a:gd name="T15" fmla="*/ 366 h 366"/>
              <a:gd name="T16" fmla="*/ 420 w 420"/>
              <a:gd name="T17" fmla="*/ 120 h 366"/>
              <a:gd name="T18" fmla="*/ 364 w 420"/>
              <a:gd name="T19" fmla="*/ 42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0" h="366">
                <a:moveTo>
                  <a:pt x="364" y="42"/>
                </a:moveTo>
                <a:lnTo>
                  <a:pt x="124" y="42"/>
                </a:lnTo>
                <a:lnTo>
                  <a:pt x="124" y="2"/>
                </a:lnTo>
                <a:lnTo>
                  <a:pt x="0" y="0"/>
                </a:lnTo>
                <a:lnTo>
                  <a:pt x="0" y="318"/>
                </a:lnTo>
                <a:lnTo>
                  <a:pt x="162" y="296"/>
                </a:lnTo>
                <a:lnTo>
                  <a:pt x="190" y="366"/>
                </a:lnTo>
                <a:lnTo>
                  <a:pt x="302" y="366"/>
                </a:lnTo>
                <a:lnTo>
                  <a:pt x="420" y="120"/>
                </a:lnTo>
                <a:lnTo>
                  <a:pt x="364" y="4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82"/>
          <p:cNvSpPr>
            <a:spLocks/>
          </p:cNvSpPr>
          <p:nvPr/>
        </p:nvSpPr>
        <p:spPr bwMode="auto">
          <a:xfrm>
            <a:off x="4803853" y="2234688"/>
            <a:ext cx="600075" cy="752475"/>
          </a:xfrm>
          <a:custGeom>
            <a:avLst/>
            <a:gdLst>
              <a:gd name="T0" fmla="*/ 114 w 378"/>
              <a:gd name="T1" fmla="*/ 464 h 464"/>
              <a:gd name="T2" fmla="*/ 378 w 378"/>
              <a:gd name="T3" fmla="*/ 464 h 464"/>
              <a:gd name="T4" fmla="*/ 378 w 378"/>
              <a:gd name="T5" fmla="*/ 372 h 464"/>
              <a:gd name="T6" fmla="*/ 332 w 378"/>
              <a:gd name="T7" fmla="*/ 318 h 464"/>
              <a:gd name="T8" fmla="*/ 332 w 378"/>
              <a:gd name="T9" fmla="*/ 136 h 464"/>
              <a:gd name="T10" fmla="*/ 260 w 378"/>
              <a:gd name="T11" fmla="*/ 136 h 464"/>
              <a:gd name="T12" fmla="*/ 260 w 378"/>
              <a:gd name="T13" fmla="*/ 0 h 464"/>
              <a:gd name="T14" fmla="*/ 0 w 378"/>
              <a:gd name="T15" fmla="*/ 2 h 464"/>
              <a:gd name="T16" fmla="*/ 22 w 378"/>
              <a:gd name="T17" fmla="*/ 326 h 464"/>
              <a:gd name="T18" fmla="*/ 114 w 378"/>
              <a:gd name="T19" fmla="*/ 464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8" h="464">
                <a:moveTo>
                  <a:pt x="114" y="464"/>
                </a:moveTo>
                <a:lnTo>
                  <a:pt x="378" y="464"/>
                </a:lnTo>
                <a:lnTo>
                  <a:pt x="378" y="372"/>
                </a:lnTo>
                <a:lnTo>
                  <a:pt x="332" y="318"/>
                </a:lnTo>
                <a:lnTo>
                  <a:pt x="332" y="136"/>
                </a:lnTo>
                <a:lnTo>
                  <a:pt x="260" y="136"/>
                </a:lnTo>
                <a:lnTo>
                  <a:pt x="260" y="0"/>
                </a:lnTo>
                <a:lnTo>
                  <a:pt x="0" y="2"/>
                </a:lnTo>
                <a:lnTo>
                  <a:pt x="22" y="326"/>
                </a:lnTo>
                <a:lnTo>
                  <a:pt x="114" y="46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81"/>
          <p:cNvSpPr>
            <a:spLocks/>
          </p:cNvSpPr>
          <p:nvPr/>
        </p:nvSpPr>
        <p:spPr bwMode="auto">
          <a:xfrm>
            <a:off x="4591128" y="1421888"/>
            <a:ext cx="636588" cy="638175"/>
          </a:xfrm>
          <a:custGeom>
            <a:avLst/>
            <a:gdLst>
              <a:gd name="T0" fmla="*/ 88 w 394"/>
              <a:gd name="T1" fmla="*/ 0 h 402"/>
              <a:gd name="T2" fmla="*/ 394 w 394"/>
              <a:gd name="T3" fmla="*/ 0 h 402"/>
              <a:gd name="T4" fmla="*/ 394 w 394"/>
              <a:gd name="T5" fmla="*/ 306 h 402"/>
              <a:gd name="T6" fmla="*/ 316 w 394"/>
              <a:gd name="T7" fmla="*/ 402 h 402"/>
              <a:gd name="T8" fmla="*/ 80 w 394"/>
              <a:gd name="T9" fmla="*/ 400 h 402"/>
              <a:gd name="T10" fmla="*/ 0 w 394"/>
              <a:gd name="T11" fmla="*/ 234 h 402"/>
              <a:gd name="T12" fmla="*/ 88 w 394"/>
              <a:gd name="T13" fmla="*/ 0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4" h="402">
                <a:moveTo>
                  <a:pt x="88" y="0"/>
                </a:moveTo>
                <a:lnTo>
                  <a:pt x="394" y="0"/>
                </a:lnTo>
                <a:lnTo>
                  <a:pt x="394" y="306"/>
                </a:lnTo>
                <a:lnTo>
                  <a:pt x="316" y="402"/>
                </a:lnTo>
                <a:lnTo>
                  <a:pt x="80" y="400"/>
                </a:lnTo>
                <a:lnTo>
                  <a:pt x="0" y="234"/>
                </a:lnTo>
                <a:lnTo>
                  <a:pt x="88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Freeform 80"/>
          <p:cNvSpPr>
            <a:spLocks/>
          </p:cNvSpPr>
          <p:nvPr/>
        </p:nvSpPr>
        <p:spPr bwMode="auto">
          <a:xfrm>
            <a:off x="4006928" y="1345688"/>
            <a:ext cx="765175" cy="615950"/>
          </a:xfrm>
          <a:custGeom>
            <a:avLst/>
            <a:gdLst>
              <a:gd name="T0" fmla="*/ 78 w 482"/>
              <a:gd name="T1" fmla="*/ 48 h 388"/>
              <a:gd name="T2" fmla="*/ 222 w 482"/>
              <a:gd name="T3" fmla="*/ 48 h 388"/>
              <a:gd name="T4" fmla="*/ 222 w 482"/>
              <a:gd name="T5" fmla="*/ 0 h 388"/>
              <a:gd name="T6" fmla="*/ 364 w 482"/>
              <a:gd name="T7" fmla="*/ 0 h 388"/>
              <a:gd name="T8" fmla="*/ 364 w 482"/>
              <a:gd name="T9" fmla="*/ 48 h 388"/>
              <a:gd name="T10" fmla="*/ 482 w 482"/>
              <a:gd name="T11" fmla="*/ 48 h 388"/>
              <a:gd name="T12" fmla="*/ 482 w 482"/>
              <a:gd name="T13" fmla="*/ 388 h 388"/>
              <a:gd name="T14" fmla="*/ 220 w 482"/>
              <a:gd name="T15" fmla="*/ 382 h 388"/>
              <a:gd name="T16" fmla="*/ 0 w 482"/>
              <a:gd name="T17" fmla="*/ 288 h 388"/>
              <a:gd name="T18" fmla="*/ 78 w 482"/>
              <a:gd name="T19" fmla="*/ 48 h 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82" h="388">
                <a:moveTo>
                  <a:pt x="78" y="48"/>
                </a:moveTo>
                <a:lnTo>
                  <a:pt x="222" y="48"/>
                </a:lnTo>
                <a:lnTo>
                  <a:pt x="222" y="0"/>
                </a:lnTo>
                <a:lnTo>
                  <a:pt x="364" y="0"/>
                </a:lnTo>
                <a:lnTo>
                  <a:pt x="364" y="48"/>
                </a:lnTo>
                <a:lnTo>
                  <a:pt x="482" y="48"/>
                </a:lnTo>
                <a:lnTo>
                  <a:pt x="482" y="388"/>
                </a:lnTo>
                <a:lnTo>
                  <a:pt x="220" y="382"/>
                </a:lnTo>
                <a:lnTo>
                  <a:pt x="0" y="288"/>
                </a:lnTo>
                <a:lnTo>
                  <a:pt x="78" y="4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Freeform 78"/>
          <p:cNvSpPr>
            <a:spLocks/>
          </p:cNvSpPr>
          <p:nvPr/>
        </p:nvSpPr>
        <p:spPr bwMode="auto">
          <a:xfrm>
            <a:off x="3648153" y="1421888"/>
            <a:ext cx="542925" cy="850900"/>
          </a:xfrm>
          <a:custGeom>
            <a:avLst/>
            <a:gdLst>
              <a:gd name="T0" fmla="*/ 306 w 342"/>
              <a:gd name="T1" fmla="*/ 236 h 536"/>
              <a:gd name="T2" fmla="*/ 306 w 342"/>
              <a:gd name="T3" fmla="*/ 140 h 536"/>
              <a:gd name="T4" fmla="*/ 328 w 342"/>
              <a:gd name="T5" fmla="*/ 140 h 536"/>
              <a:gd name="T6" fmla="*/ 328 w 342"/>
              <a:gd name="T7" fmla="*/ 0 h 536"/>
              <a:gd name="T8" fmla="*/ 92 w 342"/>
              <a:gd name="T9" fmla="*/ 0 h 536"/>
              <a:gd name="T10" fmla="*/ 92 w 342"/>
              <a:gd name="T11" fmla="*/ 118 h 536"/>
              <a:gd name="T12" fmla="*/ 46 w 342"/>
              <a:gd name="T13" fmla="*/ 118 h 536"/>
              <a:gd name="T14" fmla="*/ 46 w 342"/>
              <a:gd name="T15" fmla="*/ 212 h 536"/>
              <a:gd name="T16" fmla="*/ 0 w 342"/>
              <a:gd name="T17" fmla="*/ 212 h 536"/>
              <a:gd name="T18" fmla="*/ 0 w 342"/>
              <a:gd name="T19" fmla="*/ 536 h 536"/>
              <a:gd name="T20" fmla="*/ 334 w 342"/>
              <a:gd name="T21" fmla="*/ 536 h 536"/>
              <a:gd name="T22" fmla="*/ 342 w 342"/>
              <a:gd name="T23" fmla="*/ 264 h 536"/>
              <a:gd name="T24" fmla="*/ 306 w 342"/>
              <a:gd name="T25" fmla="*/ 236 h 5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2" h="536">
                <a:moveTo>
                  <a:pt x="306" y="236"/>
                </a:moveTo>
                <a:lnTo>
                  <a:pt x="306" y="140"/>
                </a:lnTo>
                <a:lnTo>
                  <a:pt x="328" y="140"/>
                </a:lnTo>
                <a:lnTo>
                  <a:pt x="328" y="0"/>
                </a:lnTo>
                <a:lnTo>
                  <a:pt x="92" y="0"/>
                </a:lnTo>
                <a:lnTo>
                  <a:pt x="92" y="118"/>
                </a:lnTo>
                <a:lnTo>
                  <a:pt x="46" y="118"/>
                </a:lnTo>
                <a:lnTo>
                  <a:pt x="46" y="212"/>
                </a:lnTo>
                <a:lnTo>
                  <a:pt x="0" y="212"/>
                </a:lnTo>
                <a:lnTo>
                  <a:pt x="0" y="536"/>
                </a:lnTo>
                <a:lnTo>
                  <a:pt x="334" y="536"/>
                </a:lnTo>
                <a:lnTo>
                  <a:pt x="342" y="264"/>
                </a:lnTo>
                <a:lnTo>
                  <a:pt x="306" y="23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76"/>
          <p:cNvSpPr>
            <a:spLocks/>
          </p:cNvSpPr>
          <p:nvPr/>
        </p:nvSpPr>
        <p:spPr bwMode="auto">
          <a:xfrm>
            <a:off x="3238578" y="1942588"/>
            <a:ext cx="850900" cy="708025"/>
          </a:xfrm>
          <a:custGeom>
            <a:avLst/>
            <a:gdLst>
              <a:gd name="T0" fmla="*/ 206 w 536"/>
              <a:gd name="T1" fmla="*/ 446 h 446"/>
              <a:gd name="T2" fmla="*/ 0 w 536"/>
              <a:gd name="T3" fmla="*/ 446 h 446"/>
              <a:gd name="T4" fmla="*/ 0 w 536"/>
              <a:gd name="T5" fmla="*/ 142 h 446"/>
              <a:gd name="T6" fmla="*/ 96 w 536"/>
              <a:gd name="T7" fmla="*/ 142 h 446"/>
              <a:gd name="T8" fmla="*/ 144 w 536"/>
              <a:gd name="T9" fmla="*/ 94 h 446"/>
              <a:gd name="T10" fmla="*/ 258 w 536"/>
              <a:gd name="T11" fmla="*/ 94 h 446"/>
              <a:gd name="T12" fmla="*/ 258 w 536"/>
              <a:gd name="T13" fmla="*/ 0 h 446"/>
              <a:gd name="T14" fmla="*/ 334 w 536"/>
              <a:gd name="T15" fmla="*/ 50 h 446"/>
              <a:gd name="T16" fmla="*/ 400 w 536"/>
              <a:gd name="T17" fmla="*/ 144 h 446"/>
              <a:gd name="T18" fmla="*/ 400 w 536"/>
              <a:gd name="T19" fmla="*/ 168 h 446"/>
              <a:gd name="T20" fmla="*/ 450 w 536"/>
              <a:gd name="T21" fmla="*/ 168 h 446"/>
              <a:gd name="T22" fmla="*/ 450 w 536"/>
              <a:gd name="T23" fmla="*/ 144 h 446"/>
              <a:gd name="T24" fmla="*/ 536 w 536"/>
              <a:gd name="T25" fmla="*/ 144 h 446"/>
              <a:gd name="T26" fmla="*/ 502 w 536"/>
              <a:gd name="T27" fmla="*/ 264 h 446"/>
              <a:gd name="T28" fmla="*/ 256 w 536"/>
              <a:gd name="T29" fmla="*/ 446 h 446"/>
              <a:gd name="T30" fmla="*/ 206 w 536"/>
              <a:gd name="T31" fmla="*/ 446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36" h="446">
                <a:moveTo>
                  <a:pt x="206" y="446"/>
                </a:moveTo>
                <a:lnTo>
                  <a:pt x="0" y="446"/>
                </a:lnTo>
                <a:lnTo>
                  <a:pt x="0" y="142"/>
                </a:lnTo>
                <a:lnTo>
                  <a:pt x="96" y="142"/>
                </a:lnTo>
                <a:lnTo>
                  <a:pt x="144" y="94"/>
                </a:lnTo>
                <a:lnTo>
                  <a:pt x="258" y="94"/>
                </a:lnTo>
                <a:lnTo>
                  <a:pt x="258" y="0"/>
                </a:lnTo>
                <a:lnTo>
                  <a:pt x="334" y="50"/>
                </a:lnTo>
                <a:lnTo>
                  <a:pt x="400" y="144"/>
                </a:lnTo>
                <a:lnTo>
                  <a:pt x="400" y="168"/>
                </a:lnTo>
                <a:lnTo>
                  <a:pt x="450" y="168"/>
                </a:lnTo>
                <a:lnTo>
                  <a:pt x="450" y="144"/>
                </a:lnTo>
                <a:lnTo>
                  <a:pt x="536" y="144"/>
                </a:lnTo>
                <a:lnTo>
                  <a:pt x="502" y="264"/>
                </a:lnTo>
                <a:lnTo>
                  <a:pt x="256" y="446"/>
                </a:lnTo>
                <a:lnTo>
                  <a:pt x="206" y="44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Freeform 77"/>
          <p:cNvSpPr>
            <a:spLocks/>
          </p:cNvSpPr>
          <p:nvPr/>
        </p:nvSpPr>
        <p:spPr bwMode="auto">
          <a:xfrm>
            <a:off x="3978353" y="1796538"/>
            <a:ext cx="527050" cy="555625"/>
          </a:xfrm>
          <a:custGeom>
            <a:avLst/>
            <a:gdLst>
              <a:gd name="T0" fmla="*/ 0 w 332"/>
              <a:gd name="T1" fmla="*/ 284 h 350"/>
              <a:gd name="T2" fmla="*/ 50 w 332"/>
              <a:gd name="T3" fmla="*/ 236 h 350"/>
              <a:gd name="T4" fmla="*/ 98 w 332"/>
              <a:gd name="T5" fmla="*/ 236 h 350"/>
              <a:gd name="T6" fmla="*/ 98 w 332"/>
              <a:gd name="T7" fmla="*/ 0 h 350"/>
              <a:gd name="T8" fmla="*/ 332 w 332"/>
              <a:gd name="T9" fmla="*/ 0 h 350"/>
              <a:gd name="T10" fmla="*/ 332 w 332"/>
              <a:gd name="T11" fmla="*/ 152 h 350"/>
              <a:gd name="T12" fmla="*/ 220 w 332"/>
              <a:gd name="T13" fmla="*/ 350 h 350"/>
              <a:gd name="T14" fmla="*/ 0 w 332"/>
              <a:gd name="T15" fmla="*/ 284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32" h="350">
                <a:moveTo>
                  <a:pt x="0" y="284"/>
                </a:moveTo>
                <a:lnTo>
                  <a:pt x="50" y="236"/>
                </a:lnTo>
                <a:lnTo>
                  <a:pt x="98" y="236"/>
                </a:lnTo>
                <a:lnTo>
                  <a:pt x="98" y="0"/>
                </a:lnTo>
                <a:lnTo>
                  <a:pt x="332" y="0"/>
                </a:lnTo>
                <a:lnTo>
                  <a:pt x="332" y="152"/>
                </a:lnTo>
                <a:lnTo>
                  <a:pt x="220" y="350"/>
                </a:lnTo>
                <a:lnTo>
                  <a:pt x="0" y="28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Freeform 74"/>
          <p:cNvSpPr>
            <a:spLocks/>
          </p:cNvSpPr>
          <p:nvPr/>
        </p:nvSpPr>
        <p:spPr bwMode="auto">
          <a:xfrm>
            <a:off x="4800678" y="1644138"/>
            <a:ext cx="911225" cy="711200"/>
          </a:xfrm>
          <a:custGeom>
            <a:avLst/>
            <a:gdLst>
              <a:gd name="T0" fmla="*/ 24 w 574"/>
              <a:gd name="T1" fmla="*/ 404 h 448"/>
              <a:gd name="T2" fmla="*/ 148 w 574"/>
              <a:gd name="T3" fmla="*/ 404 h 448"/>
              <a:gd name="T4" fmla="*/ 198 w 574"/>
              <a:gd name="T5" fmla="*/ 424 h 448"/>
              <a:gd name="T6" fmla="*/ 284 w 574"/>
              <a:gd name="T7" fmla="*/ 424 h 448"/>
              <a:gd name="T8" fmla="*/ 336 w 574"/>
              <a:gd name="T9" fmla="*/ 398 h 448"/>
              <a:gd name="T10" fmla="*/ 384 w 574"/>
              <a:gd name="T11" fmla="*/ 448 h 448"/>
              <a:gd name="T12" fmla="*/ 428 w 574"/>
              <a:gd name="T13" fmla="*/ 448 h 448"/>
              <a:gd name="T14" fmla="*/ 428 w 574"/>
              <a:gd name="T15" fmla="*/ 378 h 448"/>
              <a:gd name="T16" fmla="*/ 500 w 574"/>
              <a:gd name="T17" fmla="*/ 378 h 448"/>
              <a:gd name="T18" fmla="*/ 546 w 574"/>
              <a:gd name="T19" fmla="*/ 258 h 448"/>
              <a:gd name="T20" fmla="*/ 498 w 574"/>
              <a:gd name="T21" fmla="*/ 192 h 448"/>
              <a:gd name="T22" fmla="*/ 574 w 574"/>
              <a:gd name="T23" fmla="*/ 88 h 448"/>
              <a:gd name="T24" fmla="*/ 426 w 574"/>
              <a:gd name="T25" fmla="*/ 0 h 448"/>
              <a:gd name="T26" fmla="*/ 268 w 574"/>
              <a:gd name="T27" fmla="*/ 0 h 448"/>
              <a:gd name="T28" fmla="*/ 268 w 574"/>
              <a:gd name="T29" fmla="*/ 94 h 448"/>
              <a:gd name="T30" fmla="*/ 236 w 574"/>
              <a:gd name="T31" fmla="*/ 94 h 448"/>
              <a:gd name="T32" fmla="*/ 236 w 574"/>
              <a:gd name="T33" fmla="*/ 164 h 448"/>
              <a:gd name="T34" fmla="*/ 0 w 574"/>
              <a:gd name="T35" fmla="*/ 164 h 448"/>
              <a:gd name="T36" fmla="*/ 24 w 574"/>
              <a:gd name="T37" fmla="*/ 404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74" h="448">
                <a:moveTo>
                  <a:pt x="24" y="404"/>
                </a:moveTo>
                <a:lnTo>
                  <a:pt x="148" y="404"/>
                </a:lnTo>
                <a:lnTo>
                  <a:pt x="198" y="424"/>
                </a:lnTo>
                <a:lnTo>
                  <a:pt x="284" y="424"/>
                </a:lnTo>
                <a:lnTo>
                  <a:pt x="336" y="398"/>
                </a:lnTo>
                <a:lnTo>
                  <a:pt x="384" y="448"/>
                </a:lnTo>
                <a:lnTo>
                  <a:pt x="428" y="448"/>
                </a:lnTo>
                <a:lnTo>
                  <a:pt x="428" y="378"/>
                </a:lnTo>
                <a:lnTo>
                  <a:pt x="500" y="378"/>
                </a:lnTo>
                <a:lnTo>
                  <a:pt x="546" y="258"/>
                </a:lnTo>
                <a:lnTo>
                  <a:pt x="498" y="192"/>
                </a:lnTo>
                <a:lnTo>
                  <a:pt x="574" y="88"/>
                </a:lnTo>
                <a:lnTo>
                  <a:pt x="426" y="0"/>
                </a:lnTo>
                <a:lnTo>
                  <a:pt x="268" y="0"/>
                </a:lnTo>
                <a:lnTo>
                  <a:pt x="268" y="94"/>
                </a:lnTo>
                <a:lnTo>
                  <a:pt x="236" y="94"/>
                </a:lnTo>
                <a:lnTo>
                  <a:pt x="236" y="164"/>
                </a:lnTo>
                <a:lnTo>
                  <a:pt x="0" y="164"/>
                </a:lnTo>
                <a:lnTo>
                  <a:pt x="24" y="40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Freeform 73"/>
          <p:cNvSpPr>
            <a:spLocks/>
          </p:cNvSpPr>
          <p:nvPr/>
        </p:nvSpPr>
        <p:spPr bwMode="auto">
          <a:xfrm>
            <a:off x="4318078" y="1904488"/>
            <a:ext cx="561975" cy="679450"/>
          </a:xfrm>
          <a:custGeom>
            <a:avLst/>
            <a:gdLst>
              <a:gd name="T0" fmla="*/ 354 w 354"/>
              <a:gd name="T1" fmla="*/ 296 h 426"/>
              <a:gd name="T2" fmla="*/ 354 w 354"/>
              <a:gd name="T3" fmla="*/ 0 h 426"/>
              <a:gd name="T4" fmla="*/ 64 w 354"/>
              <a:gd name="T5" fmla="*/ 0 h 426"/>
              <a:gd name="T6" fmla="*/ 0 w 354"/>
              <a:gd name="T7" fmla="*/ 304 h 426"/>
              <a:gd name="T8" fmla="*/ 100 w 354"/>
              <a:gd name="T9" fmla="*/ 426 h 426"/>
              <a:gd name="T10" fmla="*/ 288 w 354"/>
              <a:gd name="T11" fmla="*/ 416 h 426"/>
              <a:gd name="T12" fmla="*/ 354 w 354"/>
              <a:gd name="T13" fmla="*/ 296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4" h="426">
                <a:moveTo>
                  <a:pt x="354" y="296"/>
                </a:moveTo>
                <a:lnTo>
                  <a:pt x="354" y="0"/>
                </a:lnTo>
                <a:lnTo>
                  <a:pt x="64" y="0"/>
                </a:lnTo>
                <a:lnTo>
                  <a:pt x="0" y="304"/>
                </a:lnTo>
                <a:lnTo>
                  <a:pt x="100" y="426"/>
                </a:lnTo>
                <a:lnTo>
                  <a:pt x="288" y="416"/>
                </a:lnTo>
                <a:lnTo>
                  <a:pt x="354" y="29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Freeform 71"/>
          <p:cNvSpPr>
            <a:spLocks/>
          </p:cNvSpPr>
          <p:nvPr/>
        </p:nvSpPr>
        <p:spPr bwMode="auto">
          <a:xfrm>
            <a:off x="3848178" y="2495038"/>
            <a:ext cx="990600" cy="606425"/>
          </a:xfrm>
          <a:custGeom>
            <a:avLst/>
            <a:gdLst>
              <a:gd name="T0" fmla="*/ 194 w 624"/>
              <a:gd name="T1" fmla="*/ 312 h 382"/>
              <a:gd name="T2" fmla="*/ 252 w 624"/>
              <a:gd name="T3" fmla="*/ 312 h 382"/>
              <a:gd name="T4" fmla="*/ 252 w 624"/>
              <a:gd name="T5" fmla="*/ 334 h 382"/>
              <a:gd name="T6" fmla="*/ 274 w 624"/>
              <a:gd name="T7" fmla="*/ 334 h 382"/>
              <a:gd name="T8" fmla="*/ 274 w 624"/>
              <a:gd name="T9" fmla="*/ 382 h 382"/>
              <a:gd name="T10" fmla="*/ 318 w 624"/>
              <a:gd name="T11" fmla="*/ 382 h 382"/>
              <a:gd name="T12" fmla="*/ 348 w 624"/>
              <a:gd name="T13" fmla="*/ 360 h 382"/>
              <a:gd name="T14" fmla="*/ 462 w 624"/>
              <a:gd name="T15" fmla="*/ 360 h 382"/>
              <a:gd name="T16" fmla="*/ 462 w 624"/>
              <a:gd name="T17" fmla="*/ 310 h 382"/>
              <a:gd name="T18" fmla="*/ 580 w 624"/>
              <a:gd name="T19" fmla="*/ 310 h 382"/>
              <a:gd name="T20" fmla="*/ 624 w 624"/>
              <a:gd name="T21" fmla="*/ 228 h 382"/>
              <a:gd name="T22" fmla="*/ 488 w 624"/>
              <a:gd name="T23" fmla="*/ 118 h 382"/>
              <a:gd name="T24" fmla="*/ 306 w 624"/>
              <a:gd name="T25" fmla="*/ 0 h 382"/>
              <a:gd name="T26" fmla="*/ 0 w 624"/>
              <a:gd name="T27" fmla="*/ 2 h 382"/>
              <a:gd name="T28" fmla="*/ 0 w 624"/>
              <a:gd name="T29" fmla="*/ 206 h 382"/>
              <a:gd name="T30" fmla="*/ 194 w 624"/>
              <a:gd name="T31" fmla="*/ 312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24" h="382">
                <a:moveTo>
                  <a:pt x="194" y="312"/>
                </a:moveTo>
                <a:lnTo>
                  <a:pt x="252" y="312"/>
                </a:lnTo>
                <a:lnTo>
                  <a:pt x="252" y="334"/>
                </a:lnTo>
                <a:lnTo>
                  <a:pt x="274" y="334"/>
                </a:lnTo>
                <a:lnTo>
                  <a:pt x="274" y="382"/>
                </a:lnTo>
                <a:lnTo>
                  <a:pt x="318" y="382"/>
                </a:lnTo>
                <a:lnTo>
                  <a:pt x="348" y="360"/>
                </a:lnTo>
                <a:lnTo>
                  <a:pt x="462" y="360"/>
                </a:lnTo>
                <a:lnTo>
                  <a:pt x="462" y="310"/>
                </a:lnTo>
                <a:lnTo>
                  <a:pt x="580" y="310"/>
                </a:lnTo>
                <a:lnTo>
                  <a:pt x="624" y="228"/>
                </a:lnTo>
                <a:lnTo>
                  <a:pt x="488" y="118"/>
                </a:lnTo>
                <a:lnTo>
                  <a:pt x="306" y="0"/>
                </a:lnTo>
                <a:lnTo>
                  <a:pt x="0" y="2"/>
                </a:lnTo>
                <a:lnTo>
                  <a:pt x="0" y="206"/>
                </a:lnTo>
                <a:lnTo>
                  <a:pt x="194" y="31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Freeform 69"/>
          <p:cNvSpPr>
            <a:spLocks/>
          </p:cNvSpPr>
          <p:nvPr/>
        </p:nvSpPr>
        <p:spPr bwMode="auto">
          <a:xfrm>
            <a:off x="5194378" y="418588"/>
            <a:ext cx="831850" cy="781050"/>
          </a:xfrm>
          <a:custGeom>
            <a:avLst/>
            <a:gdLst>
              <a:gd name="T0" fmla="*/ 86 w 524"/>
              <a:gd name="T1" fmla="*/ 464 h 492"/>
              <a:gd name="T2" fmla="*/ 230 w 524"/>
              <a:gd name="T3" fmla="*/ 464 h 492"/>
              <a:gd name="T4" fmla="*/ 230 w 524"/>
              <a:gd name="T5" fmla="*/ 490 h 492"/>
              <a:gd name="T6" fmla="*/ 368 w 524"/>
              <a:gd name="T7" fmla="*/ 492 h 492"/>
              <a:gd name="T8" fmla="*/ 524 w 524"/>
              <a:gd name="T9" fmla="*/ 206 h 492"/>
              <a:gd name="T10" fmla="*/ 316 w 524"/>
              <a:gd name="T11" fmla="*/ 0 h 492"/>
              <a:gd name="T12" fmla="*/ 182 w 524"/>
              <a:gd name="T13" fmla="*/ 0 h 492"/>
              <a:gd name="T14" fmla="*/ 0 w 524"/>
              <a:gd name="T15" fmla="*/ 186 h 492"/>
              <a:gd name="T16" fmla="*/ 86 w 524"/>
              <a:gd name="T17" fmla="*/ 464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4" h="492">
                <a:moveTo>
                  <a:pt x="86" y="464"/>
                </a:moveTo>
                <a:lnTo>
                  <a:pt x="230" y="464"/>
                </a:lnTo>
                <a:lnTo>
                  <a:pt x="230" y="490"/>
                </a:lnTo>
                <a:lnTo>
                  <a:pt x="368" y="492"/>
                </a:lnTo>
                <a:lnTo>
                  <a:pt x="524" y="206"/>
                </a:lnTo>
                <a:lnTo>
                  <a:pt x="316" y="0"/>
                </a:lnTo>
                <a:lnTo>
                  <a:pt x="182" y="0"/>
                </a:lnTo>
                <a:lnTo>
                  <a:pt x="0" y="186"/>
                </a:lnTo>
                <a:lnTo>
                  <a:pt x="86" y="46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Freeform 68"/>
          <p:cNvSpPr>
            <a:spLocks/>
          </p:cNvSpPr>
          <p:nvPr/>
        </p:nvSpPr>
        <p:spPr bwMode="auto">
          <a:xfrm>
            <a:off x="4730828" y="653538"/>
            <a:ext cx="600075" cy="612775"/>
          </a:xfrm>
          <a:custGeom>
            <a:avLst/>
            <a:gdLst>
              <a:gd name="T0" fmla="*/ 378 w 378"/>
              <a:gd name="T1" fmla="*/ 2 h 386"/>
              <a:gd name="T2" fmla="*/ 378 w 378"/>
              <a:gd name="T3" fmla="*/ 316 h 386"/>
              <a:gd name="T4" fmla="*/ 358 w 378"/>
              <a:gd name="T5" fmla="*/ 316 h 386"/>
              <a:gd name="T6" fmla="*/ 284 w 378"/>
              <a:gd name="T7" fmla="*/ 386 h 386"/>
              <a:gd name="T8" fmla="*/ 188 w 378"/>
              <a:gd name="T9" fmla="*/ 316 h 386"/>
              <a:gd name="T10" fmla="*/ 92 w 378"/>
              <a:gd name="T11" fmla="*/ 316 h 386"/>
              <a:gd name="T12" fmla="*/ 122 w 378"/>
              <a:gd name="T13" fmla="*/ 246 h 386"/>
              <a:gd name="T14" fmla="*/ 0 w 378"/>
              <a:gd name="T15" fmla="*/ 128 h 386"/>
              <a:gd name="T16" fmla="*/ 16 w 378"/>
              <a:gd name="T17" fmla="*/ 0 h 386"/>
              <a:gd name="T18" fmla="*/ 378 w 378"/>
              <a:gd name="T19" fmla="*/ 2 h 3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78" h="386">
                <a:moveTo>
                  <a:pt x="378" y="2"/>
                </a:moveTo>
                <a:lnTo>
                  <a:pt x="378" y="316"/>
                </a:lnTo>
                <a:lnTo>
                  <a:pt x="358" y="316"/>
                </a:lnTo>
                <a:lnTo>
                  <a:pt x="284" y="386"/>
                </a:lnTo>
                <a:lnTo>
                  <a:pt x="188" y="316"/>
                </a:lnTo>
                <a:lnTo>
                  <a:pt x="92" y="316"/>
                </a:lnTo>
                <a:lnTo>
                  <a:pt x="122" y="246"/>
                </a:lnTo>
                <a:lnTo>
                  <a:pt x="0" y="128"/>
                </a:lnTo>
                <a:lnTo>
                  <a:pt x="16" y="0"/>
                </a:lnTo>
                <a:lnTo>
                  <a:pt x="378" y="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Freeform 66"/>
          <p:cNvSpPr>
            <a:spLocks/>
          </p:cNvSpPr>
          <p:nvPr/>
        </p:nvSpPr>
        <p:spPr bwMode="auto">
          <a:xfrm>
            <a:off x="5667453" y="748788"/>
            <a:ext cx="635000" cy="450850"/>
          </a:xfrm>
          <a:custGeom>
            <a:avLst/>
            <a:gdLst>
              <a:gd name="T0" fmla="*/ 0 w 400"/>
              <a:gd name="T1" fmla="*/ 280 h 280"/>
              <a:gd name="T2" fmla="*/ 0 w 400"/>
              <a:gd name="T3" fmla="*/ 0 h 280"/>
              <a:gd name="T4" fmla="*/ 104 w 400"/>
              <a:gd name="T5" fmla="*/ 0 h 280"/>
              <a:gd name="T6" fmla="*/ 354 w 400"/>
              <a:gd name="T7" fmla="*/ 70 h 280"/>
              <a:gd name="T8" fmla="*/ 400 w 400"/>
              <a:gd name="T9" fmla="*/ 70 h 280"/>
              <a:gd name="T10" fmla="*/ 354 w 400"/>
              <a:gd name="T11" fmla="*/ 140 h 280"/>
              <a:gd name="T12" fmla="*/ 354 w 400"/>
              <a:gd name="T13" fmla="*/ 208 h 280"/>
              <a:gd name="T14" fmla="*/ 330 w 400"/>
              <a:gd name="T15" fmla="*/ 278 h 280"/>
              <a:gd name="T16" fmla="*/ 0 w 400"/>
              <a:gd name="T17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0" h="280">
                <a:moveTo>
                  <a:pt x="0" y="280"/>
                </a:moveTo>
                <a:lnTo>
                  <a:pt x="0" y="0"/>
                </a:lnTo>
                <a:lnTo>
                  <a:pt x="104" y="0"/>
                </a:lnTo>
                <a:lnTo>
                  <a:pt x="354" y="70"/>
                </a:lnTo>
                <a:lnTo>
                  <a:pt x="400" y="70"/>
                </a:lnTo>
                <a:lnTo>
                  <a:pt x="354" y="140"/>
                </a:lnTo>
                <a:lnTo>
                  <a:pt x="354" y="208"/>
                </a:lnTo>
                <a:lnTo>
                  <a:pt x="330" y="278"/>
                </a:lnTo>
                <a:lnTo>
                  <a:pt x="0" y="28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Freeform 56"/>
          <p:cNvSpPr>
            <a:spLocks/>
          </p:cNvSpPr>
          <p:nvPr/>
        </p:nvSpPr>
        <p:spPr bwMode="auto">
          <a:xfrm>
            <a:off x="4784803" y="413826"/>
            <a:ext cx="774700" cy="296862"/>
          </a:xfrm>
          <a:custGeom>
            <a:avLst/>
            <a:gdLst>
              <a:gd name="T0" fmla="*/ 0 w 474"/>
              <a:gd name="T1" fmla="*/ 5 h 187"/>
              <a:gd name="T2" fmla="*/ 34 w 474"/>
              <a:gd name="T3" fmla="*/ 3 h 187"/>
              <a:gd name="T4" fmla="*/ 474 w 474"/>
              <a:gd name="T5" fmla="*/ 3 h 187"/>
              <a:gd name="T6" fmla="*/ 474 w 474"/>
              <a:gd name="T7" fmla="*/ 139 h 187"/>
              <a:gd name="T8" fmla="*/ 426 w 474"/>
              <a:gd name="T9" fmla="*/ 139 h 187"/>
              <a:gd name="T10" fmla="*/ 426 w 474"/>
              <a:gd name="T11" fmla="*/ 187 h 187"/>
              <a:gd name="T12" fmla="*/ 4 w 474"/>
              <a:gd name="T13" fmla="*/ 187 h 187"/>
              <a:gd name="T14" fmla="*/ 0 w 474"/>
              <a:gd name="T15" fmla="*/ 5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4" h="187">
                <a:moveTo>
                  <a:pt x="0" y="5"/>
                </a:moveTo>
                <a:cubicBezTo>
                  <a:pt x="16" y="0"/>
                  <a:pt x="5" y="3"/>
                  <a:pt x="34" y="3"/>
                </a:cubicBezTo>
                <a:lnTo>
                  <a:pt x="474" y="3"/>
                </a:lnTo>
                <a:lnTo>
                  <a:pt x="474" y="139"/>
                </a:lnTo>
                <a:lnTo>
                  <a:pt x="426" y="139"/>
                </a:lnTo>
                <a:lnTo>
                  <a:pt x="426" y="187"/>
                </a:lnTo>
                <a:lnTo>
                  <a:pt x="4" y="187"/>
                </a:lnTo>
                <a:lnTo>
                  <a:pt x="0" y="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Freeform 26"/>
          <p:cNvSpPr>
            <a:spLocks/>
          </p:cNvSpPr>
          <p:nvPr/>
        </p:nvSpPr>
        <p:spPr bwMode="auto">
          <a:xfrm>
            <a:off x="2908378" y="418588"/>
            <a:ext cx="762000" cy="482600"/>
          </a:xfrm>
          <a:custGeom>
            <a:avLst/>
            <a:gdLst>
              <a:gd name="T0" fmla="*/ 96 w 480"/>
              <a:gd name="T1" fmla="*/ 0 h 336"/>
              <a:gd name="T2" fmla="*/ 480 w 480"/>
              <a:gd name="T3" fmla="*/ 0 h 336"/>
              <a:gd name="T4" fmla="*/ 480 w 480"/>
              <a:gd name="T5" fmla="*/ 336 h 336"/>
              <a:gd name="T6" fmla="*/ 144 w 480"/>
              <a:gd name="T7" fmla="*/ 336 h 336"/>
              <a:gd name="T8" fmla="*/ 0 w 480"/>
              <a:gd name="T9" fmla="*/ 144 h 336"/>
              <a:gd name="T10" fmla="*/ 96 w 480"/>
              <a:gd name="T11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80" h="336">
                <a:moveTo>
                  <a:pt x="96" y="0"/>
                </a:moveTo>
                <a:lnTo>
                  <a:pt x="480" y="0"/>
                </a:lnTo>
                <a:lnTo>
                  <a:pt x="480" y="336"/>
                </a:lnTo>
                <a:lnTo>
                  <a:pt x="144" y="336"/>
                </a:lnTo>
                <a:lnTo>
                  <a:pt x="0" y="144"/>
                </a:lnTo>
                <a:lnTo>
                  <a:pt x="96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25"/>
          <p:cNvSpPr>
            <a:spLocks/>
          </p:cNvSpPr>
          <p:nvPr/>
        </p:nvSpPr>
        <p:spPr bwMode="auto">
          <a:xfrm>
            <a:off x="2308303" y="685288"/>
            <a:ext cx="752475" cy="698500"/>
          </a:xfrm>
          <a:custGeom>
            <a:avLst/>
            <a:gdLst>
              <a:gd name="T0" fmla="*/ 48 w 480"/>
              <a:gd name="T1" fmla="*/ 432 h 432"/>
              <a:gd name="T2" fmla="*/ 432 w 480"/>
              <a:gd name="T3" fmla="*/ 432 h 432"/>
              <a:gd name="T4" fmla="*/ 432 w 480"/>
              <a:gd name="T5" fmla="*/ 144 h 432"/>
              <a:gd name="T6" fmla="*/ 480 w 480"/>
              <a:gd name="T7" fmla="*/ 48 h 432"/>
              <a:gd name="T8" fmla="*/ 288 w 480"/>
              <a:gd name="T9" fmla="*/ 0 h 432"/>
              <a:gd name="T10" fmla="*/ 0 w 480"/>
              <a:gd name="T11" fmla="*/ 48 h 432"/>
              <a:gd name="T12" fmla="*/ 48 w 480"/>
              <a:gd name="T13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0" h="432">
                <a:moveTo>
                  <a:pt x="48" y="432"/>
                </a:moveTo>
                <a:lnTo>
                  <a:pt x="432" y="432"/>
                </a:lnTo>
                <a:lnTo>
                  <a:pt x="432" y="144"/>
                </a:lnTo>
                <a:lnTo>
                  <a:pt x="480" y="48"/>
                </a:lnTo>
                <a:lnTo>
                  <a:pt x="288" y="0"/>
                </a:lnTo>
                <a:lnTo>
                  <a:pt x="0" y="48"/>
                </a:lnTo>
                <a:lnTo>
                  <a:pt x="48" y="4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Freeform 24"/>
          <p:cNvSpPr>
            <a:spLocks/>
          </p:cNvSpPr>
          <p:nvPr/>
        </p:nvSpPr>
        <p:spPr bwMode="auto">
          <a:xfrm>
            <a:off x="2254328" y="418588"/>
            <a:ext cx="806450" cy="533400"/>
          </a:xfrm>
          <a:custGeom>
            <a:avLst/>
            <a:gdLst>
              <a:gd name="T0" fmla="*/ 0 w 480"/>
              <a:gd name="T1" fmla="*/ 0 h 336"/>
              <a:gd name="T2" fmla="*/ 48 w 480"/>
              <a:gd name="T3" fmla="*/ 336 h 336"/>
              <a:gd name="T4" fmla="*/ 144 w 480"/>
              <a:gd name="T5" fmla="*/ 336 h 336"/>
              <a:gd name="T6" fmla="*/ 144 w 480"/>
              <a:gd name="T7" fmla="*/ 288 h 336"/>
              <a:gd name="T8" fmla="*/ 192 w 480"/>
              <a:gd name="T9" fmla="*/ 288 h 336"/>
              <a:gd name="T10" fmla="*/ 192 w 480"/>
              <a:gd name="T11" fmla="*/ 240 h 336"/>
              <a:gd name="T12" fmla="*/ 384 w 480"/>
              <a:gd name="T13" fmla="*/ 240 h 336"/>
              <a:gd name="T14" fmla="*/ 480 w 480"/>
              <a:gd name="T15" fmla="*/ 240 h 336"/>
              <a:gd name="T16" fmla="*/ 480 w 480"/>
              <a:gd name="T17" fmla="*/ 0 h 336"/>
              <a:gd name="T18" fmla="*/ 0 w 480"/>
              <a:gd name="T19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80" h="336">
                <a:moveTo>
                  <a:pt x="0" y="0"/>
                </a:moveTo>
                <a:lnTo>
                  <a:pt x="48" y="336"/>
                </a:lnTo>
                <a:lnTo>
                  <a:pt x="144" y="336"/>
                </a:lnTo>
                <a:lnTo>
                  <a:pt x="144" y="288"/>
                </a:lnTo>
                <a:lnTo>
                  <a:pt x="192" y="288"/>
                </a:lnTo>
                <a:lnTo>
                  <a:pt x="192" y="240"/>
                </a:lnTo>
                <a:lnTo>
                  <a:pt x="384" y="240"/>
                </a:lnTo>
                <a:lnTo>
                  <a:pt x="480" y="240"/>
                </a:lnTo>
                <a:lnTo>
                  <a:pt x="48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23"/>
          <p:cNvSpPr>
            <a:spLocks/>
          </p:cNvSpPr>
          <p:nvPr/>
        </p:nvSpPr>
        <p:spPr bwMode="auto">
          <a:xfrm>
            <a:off x="2984578" y="655126"/>
            <a:ext cx="527050" cy="728662"/>
          </a:xfrm>
          <a:custGeom>
            <a:avLst/>
            <a:gdLst>
              <a:gd name="T0" fmla="*/ 0 w 336"/>
              <a:gd name="T1" fmla="*/ 432 h 432"/>
              <a:gd name="T2" fmla="*/ 0 w 336"/>
              <a:gd name="T3" fmla="*/ 144 h 432"/>
              <a:gd name="T4" fmla="*/ 48 w 336"/>
              <a:gd name="T5" fmla="*/ 48 h 432"/>
              <a:gd name="T6" fmla="*/ 48 w 336"/>
              <a:gd name="T7" fmla="*/ 0 h 432"/>
              <a:gd name="T8" fmla="*/ 192 w 336"/>
              <a:gd name="T9" fmla="*/ 0 h 432"/>
              <a:gd name="T10" fmla="*/ 240 w 336"/>
              <a:gd name="T11" fmla="*/ 144 h 432"/>
              <a:gd name="T12" fmla="*/ 288 w 336"/>
              <a:gd name="T13" fmla="*/ 144 h 432"/>
              <a:gd name="T14" fmla="*/ 336 w 336"/>
              <a:gd name="T15" fmla="*/ 144 h 432"/>
              <a:gd name="T16" fmla="*/ 336 w 336"/>
              <a:gd name="T17" fmla="*/ 288 h 432"/>
              <a:gd name="T18" fmla="*/ 288 w 336"/>
              <a:gd name="T19" fmla="*/ 336 h 432"/>
              <a:gd name="T20" fmla="*/ 288 w 336"/>
              <a:gd name="T21" fmla="*/ 432 h 432"/>
              <a:gd name="T22" fmla="*/ 0 w 336"/>
              <a:gd name="T23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6" h="432">
                <a:moveTo>
                  <a:pt x="0" y="432"/>
                </a:moveTo>
                <a:lnTo>
                  <a:pt x="0" y="144"/>
                </a:lnTo>
                <a:lnTo>
                  <a:pt x="48" y="48"/>
                </a:lnTo>
                <a:lnTo>
                  <a:pt x="48" y="0"/>
                </a:lnTo>
                <a:lnTo>
                  <a:pt x="192" y="0"/>
                </a:lnTo>
                <a:lnTo>
                  <a:pt x="240" y="144"/>
                </a:lnTo>
                <a:lnTo>
                  <a:pt x="288" y="144"/>
                </a:lnTo>
                <a:lnTo>
                  <a:pt x="336" y="144"/>
                </a:lnTo>
                <a:lnTo>
                  <a:pt x="336" y="288"/>
                </a:lnTo>
                <a:lnTo>
                  <a:pt x="288" y="336"/>
                </a:lnTo>
                <a:lnTo>
                  <a:pt x="288" y="432"/>
                </a:lnTo>
                <a:lnTo>
                  <a:pt x="0" y="4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Freeform 53"/>
          <p:cNvSpPr>
            <a:spLocks/>
          </p:cNvSpPr>
          <p:nvPr/>
        </p:nvSpPr>
        <p:spPr bwMode="auto">
          <a:xfrm>
            <a:off x="4156153" y="2355338"/>
            <a:ext cx="838200" cy="631825"/>
          </a:xfrm>
          <a:custGeom>
            <a:avLst/>
            <a:gdLst>
              <a:gd name="T0" fmla="*/ 34 w 528"/>
              <a:gd name="T1" fmla="*/ 118 h 400"/>
              <a:gd name="T2" fmla="*/ 106 w 528"/>
              <a:gd name="T3" fmla="*/ 118 h 400"/>
              <a:gd name="T4" fmla="*/ 106 w 528"/>
              <a:gd name="T5" fmla="*/ 190 h 400"/>
              <a:gd name="T6" fmla="*/ 176 w 528"/>
              <a:gd name="T7" fmla="*/ 190 h 400"/>
              <a:gd name="T8" fmla="*/ 176 w 528"/>
              <a:gd name="T9" fmla="*/ 260 h 400"/>
              <a:gd name="T10" fmla="*/ 248 w 528"/>
              <a:gd name="T11" fmla="*/ 260 h 400"/>
              <a:gd name="T12" fmla="*/ 248 w 528"/>
              <a:gd name="T13" fmla="*/ 304 h 400"/>
              <a:gd name="T14" fmla="*/ 316 w 528"/>
              <a:gd name="T15" fmla="*/ 304 h 400"/>
              <a:gd name="T16" fmla="*/ 316 w 528"/>
              <a:gd name="T17" fmla="*/ 354 h 400"/>
              <a:gd name="T18" fmla="*/ 386 w 528"/>
              <a:gd name="T19" fmla="*/ 354 h 400"/>
              <a:gd name="T20" fmla="*/ 386 w 528"/>
              <a:gd name="T21" fmla="*/ 400 h 400"/>
              <a:gd name="T22" fmla="*/ 528 w 528"/>
              <a:gd name="T23" fmla="*/ 400 h 400"/>
              <a:gd name="T24" fmla="*/ 528 w 528"/>
              <a:gd name="T25" fmla="*/ 306 h 400"/>
              <a:gd name="T26" fmla="*/ 476 w 528"/>
              <a:gd name="T27" fmla="*/ 306 h 400"/>
              <a:gd name="T28" fmla="*/ 506 w 528"/>
              <a:gd name="T29" fmla="*/ 210 h 400"/>
              <a:gd name="T30" fmla="*/ 506 w 528"/>
              <a:gd name="T31" fmla="*/ 0 h 400"/>
              <a:gd name="T32" fmla="*/ 388 w 528"/>
              <a:gd name="T33" fmla="*/ 0 h 400"/>
              <a:gd name="T34" fmla="*/ 388 w 528"/>
              <a:gd name="T35" fmla="*/ 70 h 400"/>
              <a:gd name="T36" fmla="*/ 270 w 528"/>
              <a:gd name="T37" fmla="*/ 70 h 400"/>
              <a:gd name="T38" fmla="*/ 270 w 528"/>
              <a:gd name="T39" fmla="*/ 116 h 400"/>
              <a:gd name="T40" fmla="*/ 246 w 528"/>
              <a:gd name="T41" fmla="*/ 116 h 400"/>
              <a:gd name="T42" fmla="*/ 246 w 528"/>
              <a:gd name="T43" fmla="*/ 68 h 400"/>
              <a:gd name="T44" fmla="*/ 128 w 528"/>
              <a:gd name="T45" fmla="*/ 30 h 400"/>
              <a:gd name="T46" fmla="*/ 0 w 528"/>
              <a:gd name="T47" fmla="*/ 64 h 400"/>
              <a:gd name="T48" fmla="*/ 0 w 528"/>
              <a:gd name="T49" fmla="*/ 104 h 400"/>
              <a:gd name="T50" fmla="*/ 34 w 528"/>
              <a:gd name="T51" fmla="*/ 118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28" h="400">
                <a:moveTo>
                  <a:pt x="34" y="118"/>
                </a:moveTo>
                <a:lnTo>
                  <a:pt x="106" y="118"/>
                </a:lnTo>
                <a:lnTo>
                  <a:pt x="106" y="190"/>
                </a:lnTo>
                <a:lnTo>
                  <a:pt x="176" y="190"/>
                </a:lnTo>
                <a:lnTo>
                  <a:pt x="176" y="260"/>
                </a:lnTo>
                <a:lnTo>
                  <a:pt x="248" y="260"/>
                </a:lnTo>
                <a:lnTo>
                  <a:pt x="248" y="304"/>
                </a:lnTo>
                <a:lnTo>
                  <a:pt x="316" y="304"/>
                </a:lnTo>
                <a:lnTo>
                  <a:pt x="316" y="354"/>
                </a:lnTo>
                <a:lnTo>
                  <a:pt x="386" y="354"/>
                </a:lnTo>
                <a:lnTo>
                  <a:pt x="386" y="400"/>
                </a:lnTo>
                <a:lnTo>
                  <a:pt x="528" y="400"/>
                </a:lnTo>
                <a:lnTo>
                  <a:pt x="528" y="306"/>
                </a:lnTo>
                <a:lnTo>
                  <a:pt x="476" y="306"/>
                </a:lnTo>
                <a:lnTo>
                  <a:pt x="506" y="210"/>
                </a:lnTo>
                <a:lnTo>
                  <a:pt x="506" y="0"/>
                </a:lnTo>
                <a:lnTo>
                  <a:pt x="388" y="0"/>
                </a:lnTo>
                <a:lnTo>
                  <a:pt x="388" y="70"/>
                </a:lnTo>
                <a:lnTo>
                  <a:pt x="270" y="70"/>
                </a:lnTo>
                <a:lnTo>
                  <a:pt x="270" y="116"/>
                </a:lnTo>
                <a:lnTo>
                  <a:pt x="246" y="116"/>
                </a:lnTo>
                <a:lnTo>
                  <a:pt x="246" y="68"/>
                </a:lnTo>
                <a:lnTo>
                  <a:pt x="128" y="30"/>
                </a:lnTo>
                <a:lnTo>
                  <a:pt x="0" y="64"/>
                </a:lnTo>
                <a:lnTo>
                  <a:pt x="0" y="104"/>
                </a:lnTo>
                <a:lnTo>
                  <a:pt x="34" y="11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Freeform 52"/>
          <p:cNvSpPr>
            <a:spLocks/>
          </p:cNvSpPr>
          <p:nvPr/>
        </p:nvSpPr>
        <p:spPr bwMode="auto">
          <a:xfrm>
            <a:off x="3648153" y="2202938"/>
            <a:ext cx="822325" cy="415925"/>
          </a:xfrm>
          <a:custGeom>
            <a:avLst/>
            <a:gdLst>
              <a:gd name="T0" fmla="*/ 0 w 518"/>
              <a:gd name="T1" fmla="*/ 260 h 262"/>
              <a:gd name="T2" fmla="*/ 0 w 518"/>
              <a:gd name="T3" fmla="*/ 186 h 262"/>
              <a:gd name="T4" fmla="*/ 190 w 518"/>
              <a:gd name="T5" fmla="*/ 46 h 262"/>
              <a:gd name="T6" fmla="*/ 210 w 518"/>
              <a:gd name="T7" fmla="*/ 26 h 262"/>
              <a:gd name="T8" fmla="*/ 426 w 518"/>
              <a:gd name="T9" fmla="*/ 26 h 262"/>
              <a:gd name="T10" fmla="*/ 494 w 518"/>
              <a:gd name="T11" fmla="*/ 0 h 262"/>
              <a:gd name="T12" fmla="*/ 518 w 518"/>
              <a:gd name="T13" fmla="*/ 50 h 262"/>
              <a:gd name="T14" fmla="*/ 470 w 518"/>
              <a:gd name="T15" fmla="*/ 94 h 262"/>
              <a:gd name="T16" fmla="*/ 496 w 518"/>
              <a:gd name="T17" fmla="*/ 142 h 262"/>
              <a:gd name="T18" fmla="*/ 496 w 518"/>
              <a:gd name="T19" fmla="*/ 168 h 262"/>
              <a:gd name="T20" fmla="*/ 354 w 518"/>
              <a:gd name="T21" fmla="*/ 168 h 262"/>
              <a:gd name="T22" fmla="*/ 354 w 518"/>
              <a:gd name="T23" fmla="*/ 214 h 262"/>
              <a:gd name="T24" fmla="*/ 168 w 518"/>
              <a:gd name="T25" fmla="*/ 214 h 262"/>
              <a:gd name="T26" fmla="*/ 168 w 518"/>
              <a:gd name="T27" fmla="*/ 262 h 262"/>
              <a:gd name="T28" fmla="*/ 0 w 518"/>
              <a:gd name="T29" fmla="*/ 26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18" h="262">
                <a:moveTo>
                  <a:pt x="0" y="260"/>
                </a:moveTo>
                <a:lnTo>
                  <a:pt x="0" y="186"/>
                </a:lnTo>
                <a:lnTo>
                  <a:pt x="190" y="46"/>
                </a:lnTo>
                <a:lnTo>
                  <a:pt x="210" y="26"/>
                </a:lnTo>
                <a:lnTo>
                  <a:pt x="426" y="26"/>
                </a:lnTo>
                <a:lnTo>
                  <a:pt x="494" y="0"/>
                </a:lnTo>
                <a:lnTo>
                  <a:pt x="518" y="50"/>
                </a:lnTo>
                <a:lnTo>
                  <a:pt x="470" y="94"/>
                </a:lnTo>
                <a:lnTo>
                  <a:pt x="496" y="142"/>
                </a:lnTo>
                <a:lnTo>
                  <a:pt x="496" y="168"/>
                </a:lnTo>
                <a:lnTo>
                  <a:pt x="354" y="168"/>
                </a:lnTo>
                <a:lnTo>
                  <a:pt x="354" y="214"/>
                </a:lnTo>
                <a:lnTo>
                  <a:pt x="168" y="214"/>
                </a:lnTo>
                <a:lnTo>
                  <a:pt x="168" y="262"/>
                </a:lnTo>
                <a:lnTo>
                  <a:pt x="0" y="26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Freeform 50"/>
          <p:cNvSpPr>
            <a:spLocks/>
          </p:cNvSpPr>
          <p:nvPr/>
        </p:nvSpPr>
        <p:spPr bwMode="auto">
          <a:xfrm>
            <a:off x="3537028" y="2615688"/>
            <a:ext cx="631825" cy="485775"/>
          </a:xfrm>
          <a:custGeom>
            <a:avLst/>
            <a:gdLst>
              <a:gd name="T0" fmla="*/ 0 w 398"/>
              <a:gd name="T1" fmla="*/ 306 h 306"/>
              <a:gd name="T2" fmla="*/ 0 w 398"/>
              <a:gd name="T3" fmla="*/ 0 h 306"/>
              <a:gd name="T4" fmla="*/ 282 w 398"/>
              <a:gd name="T5" fmla="*/ 0 h 306"/>
              <a:gd name="T6" fmla="*/ 282 w 398"/>
              <a:gd name="T7" fmla="*/ 118 h 306"/>
              <a:gd name="T8" fmla="*/ 354 w 398"/>
              <a:gd name="T9" fmla="*/ 118 h 306"/>
              <a:gd name="T10" fmla="*/ 354 w 398"/>
              <a:gd name="T11" fmla="*/ 164 h 306"/>
              <a:gd name="T12" fmla="*/ 398 w 398"/>
              <a:gd name="T13" fmla="*/ 164 h 306"/>
              <a:gd name="T14" fmla="*/ 398 w 398"/>
              <a:gd name="T15" fmla="*/ 236 h 306"/>
              <a:gd name="T16" fmla="*/ 328 w 398"/>
              <a:gd name="T17" fmla="*/ 236 h 306"/>
              <a:gd name="T18" fmla="*/ 328 w 398"/>
              <a:gd name="T19" fmla="*/ 284 h 306"/>
              <a:gd name="T20" fmla="*/ 306 w 398"/>
              <a:gd name="T21" fmla="*/ 284 h 306"/>
              <a:gd name="T22" fmla="*/ 306 w 398"/>
              <a:gd name="T23" fmla="*/ 306 h 306"/>
              <a:gd name="T24" fmla="*/ 0 w 398"/>
              <a:gd name="T25" fmla="*/ 306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8" h="306">
                <a:moveTo>
                  <a:pt x="0" y="306"/>
                </a:moveTo>
                <a:lnTo>
                  <a:pt x="0" y="0"/>
                </a:lnTo>
                <a:lnTo>
                  <a:pt x="282" y="0"/>
                </a:lnTo>
                <a:lnTo>
                  <a:pt x="282" y="118"/>
                </a:lnTo>
                <a:lnTo>
                  <a:pt x="354" y="118"/>
                </a:lnTo>
                <a:lnTo>
                  <a:pt x="354" y="164"/>
                </a:lnTo>
                <a:lnTo>
                  <a:pt x="398" y="164"/>
                </a:lnTo>
                <a:lnTo>
                  <a:pt x="398" y="236"/>
                </a:lnTo>
                <a:lnTo>
                  <a:pt x="328" y="236"/>
                </a:lnTo>
                <a:lnTo>
                  <a:pt x="328" y="284"/>
                </a:lnTo>
                <a:lnTo>
                  <a:pt x="306" y="284"/>
                </a:lnTo>
                <a:lnTo>
                  <a:pt x="306" y="306"/>
                </a:lnTo>
                <a:lnTo>
                  <a:pt x="0" y="30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4340303" y="418588"/>
            <a:ext cx="466725" cy="676275"/>
          </a:xfrm>
          <a:custGeom>
            <a:avLst/>
            <a:gdLst>
              <a:gd name="T0" fmla="*/ 152 w 290"/>
              <a:gd name="T1" fmla="*/ 350 h 424"/>
              <a:gd name="T2" fmla="*/ 152 w 290"/>
              <a:gd name="T3" fmla="*/ 424 h 424"/>
              <a:gd name="T4" fmla="*/ 200 w 290"/>
              <a:gd name="T5" fmla="*/ 424 h 424"/>
              <a:gd name="T6" fmla="*/ 200 w 290"/>
              <a:gd name="T7" fmla="*/ 372 h 424"/>
              <a:gd name="T8" fmla="*/ 272 w 290"/>
              <a:gd name="T9" fmla="*/ 372 h 424"/>
              <a:gd name="T10" fmla="*/ 272 w 290"/>
              <a:gd name="T11" fmla="*/ 256 h 424"/>
              <a:gd name="T12" fmla="*/ 290 w 290"/>
              <a:gd name="T13" fmla="*/ 256 h 424"/>
              <a:gd name="T14" fmla="*/ 290 w 290"/>
              <a:gd name="T15" fmla="*/ 0 h 424"/>
              <a:gd name="T16" fmla="*/ 32 w 290"/>
              <a:gd name="T17" fmla="*/ 0 h 424"/>
              <a:gd name="T18" fmla="*/ 0 w 290"/>
              <a:gd name="T19" fmla="*/ 224 h 424"/>
              <a:gd name="T20" fmla="*/ 152 w 290"/>
              <a:gd name="T21" fmla="*/ 350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" h="424">
                <a:moveTo>
                  <a:pt x="152" y="350"/>
                </a:moveTo>
                <a:lnTo>
                  <a:pt x="152" y="424"/>
                </a:lnTo>
                <a:lnTo>
                  <a:pt x="200" y="424"/>
                </a:lnTo>
                <a:lnTo>
                  <a:pt x="200" y="372"/>
                </a:lnTo>
                <a:lnTo>
                  <a:pt x="272" y="372"/>
                </a:lnTo>
                <a:lnTo>
                  <a:pt x="272" y="256"/>
                </a:lnTo>
                <a:lnTo>
                  <a:pt x="290" y="256"/>
                </a:lnTo>
                <a:lnTo>
                  <a:pt x="290" y="0"/>
                </a:lnTo>
                <a:lnTo>
                  <a:pt x="32" y="0"/>
                </a:lnTo>
                <a:lnTo>
                  <a:pt x="0" y="224"/>
                </a:lnTo>
                <a:lnTo>
                  <a:pt x="152" y="35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Freeform 54"/>
          <p:cNvSpPr>
            <a:spLocks/>
          </p:cNvSpPr>
          <p:nvPr/>
        </p:nvSpPr>
        <p:spPr bwMode="auto">
          <a:xfrm>
            <a:off x="4006928" y="418588"/>
            <a:ext cx="577850" cy="552450"/>
          </a:xfrm>
          <a:custGeom>
            <a:avLst/>
            <a:gdLst>
              <a:gd name="T0" fmla="*/ 82 w 366"/>
              <a:gd name="T1" fmla="*/ 306 h 356"/>
              <a:gd name="T2" fmla="*/ 82 w 366"/>
              <a:gd name="T3" fmla="*/ 356 h 356"/>
              <a:gd name="T4" fmla="*/ 366 w 366"/>
              <a:gd name="T5" fmla="*/ 356 h 356"/>
              <a:gd name="T6" fmla="*/ 366 w 366"/>
              <a:gd name="T7" fmla="*/ 310 h 356"/>
              <a:gd name="T8" fmla="*/ 270 w 366"/>
              <a:gd name="T9" fmla="*/ 162 h 356"/>
              <a:gd name="T10" fmla="*/ 270 w 366"/>
              <a:gd name="T11" fmla="*/ 0 h 356"/>
              <a:gd name="T12" fmla="*/ 44 w 366"/>
              <a:gd name="T13" fmla="*/ 0 h 356"/>
              <a:gd name="T14" fmla="*/ 0 w 366"/>
              <a:gd name="T15" fmla="*/ 180 h 356"/>
              <a:gd name="T16" fmla="*/ 82 w 366"/>
              <a:gd name="T17" fmla="*/ 30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66" h="356">
                <a:moveTo>
                  <a:pt x="82" y="306"/>
                </a:moveTo>
                <a:lnTo>
                  <a:pt x="82" y="356"/>
                </a:lnTo>
                <a:lnTo>
                  <a:pt x="366" y="356"/>
                </a:lnTo>
                <a:lnTo>
                  <a:pt x="366" y="310"/>
                </a:lnTo>
                <a:lnTo>
                  <a:pt x="270" y="162"/>
                </a:lnTo>
                <a:lnTo>
                  <a:pt x="270" y="0"/>
                </a:lnTo>
                <a:lnTo>
                  <a:pt x="44" y="0"/>
                </a:lnTo>
                <a:lnTo>
                  <a:pt x="0" y="180"/>
                </a:lnTo>
                <a:lnTo>
                  <a:pt x="82" y="30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Freeform 29"/>
          <p:cNvSpPr>
            <a:spLocks/>
          </p:cNvSpPr>
          <p:nvPr/>
        </p:nvSpPr>
        <p:spPr bwMode="auto">
          <a:xfrm>
            <a:off x="3670378" y="418588"/>
            <a:ext cx="542925" cy="482600"/>
          </a:xfrm>
          <a:custGeom>
            <a:avLst/>
            <a:gdLst>
              <a:gd name="T0" fmla="*/ 0 w 336"/>
              <a:gd name="T1" fmla="*/ 336 h 336"/>
              <a:gd name="T2" fmla="*/ 288 w 336"/>
              <a:gd name="T3" fmla="*/ 336 h 336"/>
              <a:gd name="T4" fmla="*/ 288 w 336"/>
              <a:gd name="T5" fmla="*/ 48 h 336"/>
              <a:gd name="T6" fmla="*/ 336 w 336"/>
              <a:gd name="T7" fmla="*/ 48 h 336"/>
              <a:gd name="T8" fmla="*/ 336 w 336"/>
              <a:gd name="T9" fmla="*/ 0 h 336"/>
              <a:gd name="T10" fmla="*/ 0 w 336"/>
              <a:gd name="T11" fmla="*/ 0 h 336"/>
              <a:gd name="T12" fmla="*/ 0 w 336"/>
              <a:gd name="T13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6" h="336">
                <a:moveTo>
                  <a:pt x="0" y="336"/>
                </a:moveTo>
                <a:lnTo>
                  <a:pt x="288" y="336"/>
                </a:lnTo>
                <a:lnTo>
                  <a:pt x="288" y="48"/>
                </a:lnTo>
                <a:lnTo>
                  <a:pt x="336" y="48"/>
                </a:lnTo>
                <a:lnTo>
                  <a:pt x="336" y="0"/>
                </a:lnTo>
                <a:lnTo>
                  <a:pt x="0" y="0"/>
                </a:lnTo>
                <a:lnTo>
                  <a:pt x="0" y="33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Freeform 60"/>
          <p:cNvSpPr>
            <a:spLocks/>
          </p:cNvSpPr>
          <p:nvPr/>
        </p:nvSpPr>
        <p:spPr bwMode="auto">
          <a:xfrm>
            <a:off x="5629353" y="418588"/>
            <a:ext cx="676275" cy="441325"/>
          </a:xfrm>
          <a:custGeom>
            <a:avLst/>
            <a:gdLst>
              <a:gd name="T0" fmla="*/ 0 w 426"/>
              <a:gd name="T1" fmla="*/ 0 h 278"/>
              <a:gd name="T2" fmla="*/ 72 w 426"/>
              <a:gd name="T3" fmla="*/ 110 h 278"/>
              <a:gd name="T4" fmla="*/ 92 w 426"/>
              <a:gd name="T5" fmla="*/ 210 h 278"/>
              <a:gd name="T6" fmla="*/ 214 w 426"/>
              <a:gd name="T7" fmla="*/ 278 h 278"/>
              <a:gd name="T8" fmla="*/ 378 w 426"/>
              <a:gd name="T9" fmla="*/ 278 h 278"/>
              <a:gd name="T10" fmla="*/ 378 w 426"/>
              <a:gd name="T11" fmla="*/ 160 h 278"/>
              <a:gd name="T12" fmla="*/ 426 w 426"/>
              <a:gd name="T13" fmla="*/ 160 h 278"/>
              <a:gd name="T14" fmla="*/ 426 w 426"/>
              <a:gd name="T15" fmla="*/ 0 h 278"/>
              <a:gd name="T16" fmla="*/ 0 w 426"/>
              <a:gd name="T17" fmla="*/ 0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6" h="278">
                <a:moveTo>
                  <a:pt x="0" y="0"/>
                </a:moveTo>
                <a:lnTo>
                  <a:pt x="72" y="110"/>
                </a:lnTo>
                <a:lnTo>
                  <a:pt x="92" y="210"/>
                </a:lnTo>
                <a:lnTo>
                  <a:pt x="214" y="278"/>
                </a:lnTo>
                <a:lnTo>
                  <a:pt x="378" y="278"/>
                </a:lnTo>
                <a:lnTo>
                  <a:pt x="378" y="160"/>
                </a:lnTo>
                <a:lnTo>
                  <a:pt x="426" y="160"/>
                </a:lnTo>
                <a:lnTo>
                  <a:pt x="42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65"/>
          <p:cNvSpPr>
            <a:spLocks/>
          </p:cNvSpPr>
          <p:nvPr/>
        </p:nvSpPr>
        <p:spPr bwMode="auto">
          <a:xfrm>
            <a:off x="6200853" y="418588"/>
            <a:ext cx="815975" cy="368300"/>
          </a:xfrm>
          <a:custGeom>
            <a:avLst/>
            <a:gdLst>
              <a:gd name="T0" fmla="*/ 416 w 514"/>
              <a:gd name="T1" fmla="*/ 232 h 232"/>
              <a:gd name="T2" fmla="*/ 348 w 514"/>
              <a:gd name="T3" fmla="*/ 232 h 232"/>
              <a:gd name="T4" fmla="*/ 348 w 514"/>
              <a:gd name="T5" fmla="*/ 184 h 232"/>
              <a:gd name="T6" fmla="*/ 0 w 514"/>
              <a:gd name="T7" fmla="*/ 184 h 232"/>
              <a:gd name="T8" fmla="*/ 0 w 514"/>
              <a:gd name="T9" fmla="*/ 0 h 232"/>
              <a:gd name="T10" fmla="*/ 440 w 514"/>
              <a:gd name="T11" fmla="*/ 0 h 232"/>
              <a:gd name="T12" fmla="*/ 514 w 514"/>
              <a:gd name="T13" fmla="*/ 66 h 232"/>
              <a:gd name="T14" fmla="*/ 514 w 514"/>
              <a:gd name="T15" fmla="*/ 168 h 232"/>
              <a:gd name="T16" fmla="*/ 416 w 514"/>
              <a:gd name="T17" fmla="*/ 232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14" h="232">
                <a:moveTo>
                  <a:pt x="416" y="232"/>
                </a:moveTo>
                <a:lnTo>
                  <a:pt x="348" y="232"/>
                </a:lnTo>
                <a:lnTo>
                  <a:pt x="348" y="184"/>
                </a:lnTo>
                <a:lnTo>
                  <a:pt x="0" y="184"/>
                </a:lnTo>
                <a:lnTo>
                  <a:pt x="0" y="0"/>
                </a:lnTo>
                <a:lnTo>
                  <a:pt x="440" y="0"/>
                </a:lnTo>
                <a:lnTo>
                  <a:pt x="514" y="66"/>
                </a:lnTo>
                <a:lnTo>
                  <a:pt x="514" y="168"/>
                </a:lnTo>
                <a:lnTo>
                  <a:pt x="416" y="2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64"/>
          <p:cNvSpPr>
            <a:spLocks/>
          </p:cNvSpPr>
          <p:nvPr/>
        </p:nvSpPr>
        <p:spPr bwMode="auto">
          <a:xfrm>
            <a:off x="5476953" y="1196463"/>
            <a:ext cx="527050" cy="708025"/>
          </a:xfrm>
          <a:custGeom>
            <a:avLst/>
            <a:gdLst>
              <a:gd name="T0" fmla="*/ 238 w 332"/>
              <a:gd name="T1" fmla="*/ 0 h 446"/>
              <a:gd name="T2" fmla="*/ 332 w 332"/>
              <a:gd name="T3" fmla="*/ 0 h 446"/>
              <a:gd name="T4" fmla="*/ 332 w 332"/>
              <a:gd name="T5" fmla="*/ 446 h 446"/>
              <a:gd name="T6" fmla="*/ 214 w 332"/>
              <a:gd name="T7" fmla="*/ 446 h 446"/>
              <a:gd name="T8" fmla="*/ 214 w 332"/>
              <a:gd name="T9" fmla="*/ 378 h 446"/>
              <a:gd name="T10" fmla="*/ 0 w 332"/>
              <a:gd name="T11" fmla="*/ 378 h 446"/>
              <a:gd name="T12" fmla="*/ 0 w 332"/>
              <a:gd name="T13" fmla="*/ 282 h 446"/>
              <a:gd name="T14" fmla="*/ 118 w 332"/>
              <a:gd name="T15" fmla="*/ 282 h 446"/>
              <a:gd name="T16" fmla="*/ 118 w 332"/>
              <a:gd name="T17" fmla="*/ 212 h 446"/>
              <a:gd name="T18" fmla="*/ 168 w 332"/>
              <a:gd name="T19" fmla="*/ 212 h 446"/>
              <a:gd name="T20" fmla="*/ 144 w 332"/>
              <a:gd name="T21" fmla="*/ 140 h 446"/>
              <a:gd name="T22" fmla="*/ 238 w 332"/>
              <a:gd name="T23" fmla="*/ 0 h 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2" h="446">
                <a:moveTo>
                  <a:pt x="238" y="0"/>
                </a:moveTo>
                <a:lnTo>
                  <a:pt x="332" y="0"/>
                </a:lnTo>
                <a:lnTo>
                  <a:pt x="332" y="446"/>
                </a:lnTo>
                <a:lnTo>
                  <a:pt x="214" y="446"/>
                </a:lnTo>
                <a:lnTo>
                  <a:pt x="214" y="378"/>
                </a:lnTo>
                <a:lnTo>
                  <a:pt x="0" y="378"/>
                </a:lnTo>
                <a:lnTo>
                  <a:pt x="0" y="282"/>
                </a:lnTo>
                <a:lnTo>
                  <a:pt x="118" y="282"/>
                </a:lnTo>
                <a:lnTo>
                  <a:pt x="118" y="212"/>
                </a:lnTo>
                <a:lnTo>
                  <a:pt x="168" y="212"/>
                </a:lnTo>
                <a:lnTo>
                  <a:pt x="144" y="140"/>
                </a:lnTo>
                <a:lnTo>
                  <a:pt x="238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Text Box 136"/>
          <p:cNvSpPr txBox="1">
            <a:spLocks noChangeArrowheads="1"/>
          </p:cNvSpPr>
          <p:nvPr/>
        </p:nvSpPr>
        <p:spPr bwMode="auto">
          <a:xfrm>
            <a:off x="3392566" y="2214051"/>
            <a:ext cx="3397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YELL</a:t>
            </a:r>
            <a:endParaRPr lang="en-US" sz="800"/>
          </a:p>
        </p:txBody>
      </p:sp>
      <p:sp>
        <p:nvSpPr>
          <p:cNvPr id="80" name="Text Box 137"/>
          <p:cNvSpPr txBox="1">
            <a:spLocks noChangeArrowheads="1"/>
          </p:cNvSpPr>
          <p:nvPr/>
        </p:nvSpPr>
        <p:spPr bwMode="auto">
          <a:xfrm>
            <a:off x="2428953" y="475738"/>
            <a:ext cx="449263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BENTON</a:t>
            </a:r>
            <a:endParaRPr lang="en-US" sz="800"/>
          </a:p>
        </p:txBody>
      </p:sp>
      <p:sp>
        <p:nvSpPr>
          <p:cNvPr id="81" name="Text Box 138"/>
          <p:cNvSpPr txBox="1">
            <a:spLocks noChangeArrowheads="1"/>
          </p:cNvSpPr>
          <p:nvPr/>
        </p:nvSpPr>
        <p:spPr bwMode="auto">
          <a:xfrm>
            <a:off x="3109991" y="475738"/>
            <a:ext cx="48418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CARROLL</a:t>
            </a:r>
            <a:endParaRPr lang="en-US" sz="800"/>
          </a:p>
        </p:txBody>
      </p:sp>
      <p:sp>
        <p:nvSpPr>
          <p:cNvPr id="82" name="Text Box 140"/>
          <p:cNvSpPr txBox="1">
            <a:spLocks noChangeArrowheads="1"/>
          </p:cNvSpPr>
          <p:nvPr/>
        </p:nvSpPr>
        <p:spPr bwMode="auto">
          <a:xfrm>
            <a:off x="3684666" y="474151"/>
            <a:ext cx="4143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BOONE</a:t>
            </a:r>
            <a:endParaRPr lang="en-US" sz="800"/>
          </a:p>
        </p:txBody>
      </p:sp>
      <p:sp>
        <p:nvSpPr>
          <p:cNvPr id="83" name="Text Box 141"/>
          <p:cNvSpPr txBox="1">
            <a:spLocks noChangeArrowheads="1"/>
          </p:cNvSpPr>
          <p:nvPr/>
        </p:nvSpPr>
        <p:spPr bwMode="auto">
          <a:xfrm>
            <a:off x="4092653" y="690051"/>
            <a:ext cx="4381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MARION</a:t>
            </a:r>
            <a:endParaRPr lang="en-US" sz="800"/>
          </a:p>
        </p:txBody>
      </p:sp>
      <p:sp>
        <p:nvSpPr>
          <p:cNvPr id="84" name="Text Box 143"/>
          <p:cNvSpPr txBox="1">
            <a:spLocks noChangeArrowheads="1"/>
          </p:cNvSpPr>
          <p:nvPr/>
        </p:nvSpPr>
        <p:spPr bwMode="auto">
          <a:xfrm>
            <a:off x="3025853" y="4676263"/>
            <a:ext cx="547688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LAFAYETTE</a:t>
            </a:r>
            <a:endParaRPr lang="en-US" sz="800"/>
          </a:p>
        </p:txBody>
      </p:sp>
      <p:sp>
        <p:nvSpPr>
          <p:cNvPr id="85" name="Text Box 144"/>
          <p:cNvSpPr txBox="1">
            <a:spLocks noChangeArrowheads="1"/>
          </p:cNvSpPr>
          <p:nvPr/>
        </p:nvSpPr>
        <p:spPr bwMode="auto">
          <a:xfrm>
            <a:off x="5127703" y="1212338"/>
            <a:ext cx="6921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INDEPENDENCE</a:t>
            </a:r>
            <a:endParaRPr lang="en-US" sz="800"/>
          </a:p>
        </p:txBody>
      </p:sp>
      <p:sp>
        <p:nvSpPr>
          <p:cNvPr id="86" name="Text Box 148"/>
          <p:cNvSpPr txBox="1">
            <a:spLocks noChangeArrowheads="1"/>
          </p:cNvSpPr>
          <p:nvPr/>
        </p:nvSpPr>
        <p:spPr bwMode="auto">
          <a:xfrm>
            <a:off x="4392691" y="477326"/>
            <a:ext cx="4397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BAXTER</a:t>
            </a:r>
            <a:endParaRPr lang="en-US" sz="800"/>
          </a:p>
        </p:txBody>
      </p:sp>
      <p:sp>
        <p:nvSpPr>
          <p:cNvPr id="87" name="Text Box 149"/>
          <p:cNvSpPr txBox="1">
            <a:spLocks noChangeArrowheads="1"/>
          </p:cNvSpPr>
          <p:nvPr/>
        </p:nvSpPr>
        <p:spPr bwMode="auto">
          <a:xfrm>
            <a:off x="4951491" y="477326"/>
            <a:ext cx="4365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FULTON</a:t>
            </a:r>
            <a:endParaRPr lang="en-US" sz="800"/>
          </a:p>
        </p:txBody>
      </p:sp>
      <p:sp>
        <p:nvSpPr>
          <p:cNvPr id="88" name="Text Box 151"/>
          <p:cNvSpPr txBox="1">
            <a:spLocks noChangeArrowheads="1"/>
          </p:cNvSpPr>
          <p:nvPr/>
        </p:nvSpPr>
        <p:spPr bwMode="auto">
          <a:xfrm>
            <a:off x="5697616" y="477326"/>
            <a:ext cx="5381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RANDOLPH</a:t>
            </a:r>
            <a:endParaRPr lang="en-US" sz="800"/>
          </a:p>
        </p:txBody>
      </p:sp>
      <p:sp>
        <p:nvSpPr>
          <p:cNvPr id="89" name="Text Box 152"/>
          <p:cNvSpPr txBox="1">
            <a:spLocks noChangeArrowheads="1"/>
          </p:cNvSpPr>
          <p:nvPr/>
        </p:nvSpPr>
        <p:spPr bwMode="auto">
          <a:xfrm>
            <a:off x="6408816" y="477326"/>
            <a:ext cx="3508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CLAY</a:t>
            </a:r>
            <a:endParaRPr lang="en-US" sz="800"/>
          </a:p>
        </p:txBody>
      </p:sp>
      <p:sp>
        <p:nvSpPr>
          <p:cNvPr id="90" name="Text Box 154"/>
          <p:cNvSpPr txBox="1">
            <a:spLocks noChangeArrowheads="1"/>
          </p:cNvSpPr>
          <p:nvPr/>
        </p:nvSpPr>
        <p:spPr bwMode="auto">
          <a:xfrm>
            <a:off x="6281816" y="788476"/>
            <a:ext cx="4540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GREENE</a:t>
            </a:r>
            <a:endParaRPr lang="en-US" sz="800"/>
          </a:p>
        </p:txBody>
      </p:sp>
      <p:sp>
        <p:nvSpPr>
          <p:cNvPr id="91" name="Text Box 155"/>
          <p:cNvSpPr txBox="1">
            <a:spLocks noChangeArrowheads="1"/>
          </p:cNvSpPr>
          <p:nvPr/>
        </p:nvSpPr>
        <p:spPr bwMode="auto">
          <a:xfrm>
            <a:off x="6132591" y="1169476"/>
            <a:ext cx="5635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CRAIGHEAD</a:t>
            </a:r>
            <a:endParaRPr lang="en-US" sz="800"/>
          </a:p>
        </p:txBody>
      </p:sp>
      <p:sp>
        <p:nvSpPr>
          <p:cNvPr id="92" name="Text Box 156"/>
          <p:cNvSpPr txBox="1">
            <a:spLocks noChangeArrowheads="1"/>
          </p:cNvSpPr>
          <p:nvPr/>
        </p:nvSpPr>
        <p:spPr bwMode="auto">
          <a:xfrm>
            <a:off x="6786641" y="1169476"/>
            <a:ext cx="5635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MISSISSIPPI</a:t>
            </a:r>
            <a:endParaRPr lang="en-US" sz="800"/>
          </a:p>
        </p:txBody>
      </p:sp>
      <p:sp>
        <p:nvSpPr>
          <p:cNvPr id="93" name="Text Box 158"/>
          <p:cNvSpPr txBox="1">
            <a:spLocks noChangeArrowheads="1"/>
          </p:cNvSpPr>
          <p:nvPr/>
        </p:nvSpPr>
        <p:spPr bwMode="auto">
          <a:xfrm>
            <a:off x="6119891" y="1496501"/>
            <a:ext cx="5016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POINSETT</a:t>
            </a:r>
            <a:endParaRPr lang="en-US" sz="800"/>
          </a:p>
        </p:txBody>
      </p:sp>
      <p:sp>
        <p:nvSpPr>
          <p:cNvPr id="94" name="Text Box 159"/>
          <p:cNvSpPr txBox="1">
            <a:spLocks noChangeArrowheads="1"/>
          </p:cNvSpPr>
          <p:nvPr/>
        </p:nvSpPr>
        <p:spPr bwMode="auto">
          <a:xfrm>
            <a:off x="6107191" y="1877501"/>
            <a:ext cx="4111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CROSS</a:t>
            </a:r>
            <a:endParaRPr lang="en-US" sz="800"/>
          </a:p>
        </p:txBody>
      </p:sp>
      <p:sp>
        <p:nvSpPr>
          <p:cNvPr id="95" name="Text Box 160"/>
          <p:cNvSpPr txBox="1">
            <a:spLocks noChangeArrowheads="1"/>
          </p:cNvSpPr>
          <p:nvPr/>
        </p:nvSpPr>
        <p:spPr bwMode="auto">
          <a:xfrm>
            <a:off x="6519941" y="1731451"/>
            <a:ext cx="5937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CRITTENDEN</a:t>
            </a:r>
            <a:endParaRPr lang="en-US" sz="800"/>
          </a:p>
        </p:txBody>
      </p:sp>
      <p:sp>
        <p:nvSpPr>
          <p:cNvPr id="96" name="Text Box 161"/>
          <p:cNvSpPr txBox="1">
            <a:spLocks noChangeArrowheads="1"/>
          </p:cNvSpPr>
          <p:nvPr/>
        </p:nvSpPr>
        <p:spPr bwMode="auto">
          <a:xfrm>
            <a:off x="6056391" y="2223576"/>
            <a:ext cx="5794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ST. FRANCIS</a:t>
            </a:r>
            <a:endParaRPr lang="en-US" sz="800"/>
          </a:p>
        </p:txBody>
      </p:sp>
      <p:sp>
        <p:nvSpPr>
          <p:cNvPr id="97" name="Text Box 162"/>
          <p:cNvSpPr txBox="1">
            <a:spLocks noChangeArrowheads="1"/>
          </p:cNvSpPr>
          <p:nvPr/>
        </p:nvSpPr>
        <p:spPr bwMode="auto">
          <a:xfrm>
            <a:off x="6170691" y="2534726"/>
            <a:ext cx="3048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LEE</a:t>
            </a:r>
            <a:endParaRPr lang="en-US" sz="800"/>
          </a:p>
        </p:txBody>
      </p:sp>
      <p:sp>
        <p:nvSpPr>
          <p:cNvPr id="98" name="Text Box 163"/>
          <p:cNvSpPr txBox="1">
            <a:spLocks noChangeArrowheads="1"/>
          </p:cNvSpPr>
          <p:nvPr/>
        </p:nvSpPr>
        <p:spPr bwMode="auto">
          <a:xfrm>
            <a:off x="6040516" y="2991926"/>
            <a:ext cx="4635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PHILLIPS</a:t>
            </a:r>
            <a:endParaRPr lang="en-US" sz="800"/>
          </a:p>
        </p:txBody>
      </p:sp>
      <p:sp>
        <p:nvSpPr>
          <p:cNvPr id="99" name="Text Box 164"/>
          <p:cNvSpPr txBox="1">
            <a:spLocks noChangeArrowheads="1"/>
          </p:cNvSpPr>
          <p:nvPr/>
        </p:nvSpPr>
        <p:spPr bwMode="auto">
          <a:xfrm>
            <a:off x="5640466" y="3823776"/>
            <a:ext cx="40481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DESHA</a:t>
            </a:r>
            <a:endParaRPr lang="en-US" sz="800"/>
          </a:p>
        </p:txBody>
      </p:sp>
      <p:sp>
        <p:nvSpPr>
          <p:cNvPr id="100" name="Text Box 165"/>
          <p:cNvSpPr txBox="1">
            <a:spLocks noChangeArrowheads="1"/>
          </p:cNvSpPr>
          <p:nvPr/>
        </p:nvSpPr>
        <p:spPr bwMode="auto">
          <a:xfrm>
            <a:off x="5649991" y="4439726"/>
            <a:ext cx="4270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CHICOT</a:t>
            </a:r>
            <a:endParaRPr lang="en-US" sz="800"/>
          </a:p>
        </p:txBody>
      </p:sp>
      <p:sp>
        <p:nvSpPr>
          <p:cNvPr id="101" name="Text Box 166"/>
          <p:cNvSpPr txBox="1">
            <a:spLocks noChangeArrowheads="1"/>
          </p:cNvSpPr>
          <p:nvPr/>
        </p:nvSpPr>
        <p:spPr bwMode="auto">
          <a:xfrm>
            <a:off x="5154691" y="4592126"/>
            <a:ext cx="4365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ASHLEY</a:t>
            </a:r>
            <a:endParaRPr lang="en-US" sz="800"/>
          </a:p>
        </p:txBody>
      </p:sp>
      <p:sp>
        <p:nvSpPr>
          <p:cNvPr id="102" name="Text Box 167"/>
          <p:cNvSpPr txBox="1">
            <a:spLocks noChangeArrowheads="1"/>
          </p:cNvSpPr>
          <p:nvPr/>
        </p:nvSpPr>
        <p:spPr bwMode="auto">
          <a:xfrm>
            <a:off x="5186441" y="4046026"/>
            <a:ext cx="37941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DREW</a:t>
            </a:r>
            <a:endParaRPr lang="en-US" sz="800"/>
          </a:p>
        </p:txBody>
      </p:sp>
      <p:sp>
        <p:nvSpPr>
          <p:cNvPr id="103" name="Text Box 168"/>
          <p:cNvSpPr txBox="1">
            <a:spLocks noChangeArrowheads="1"/>
          </p:cNvSpPr>
          <p:nvPr/>
        </p:nvSpPr>
        <p:spPr bwMode="auto">
          <a:xfrm>
            <a:off x="5097541" y="3614226"/>
            <a:ext cx="45878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LINCOLN</a:t>
            </a:r>
            <a:endParaRPr lang="en-US" sz="800"/>
          </a:p>
        </p:txBody>
      </p:sp>
      <p:sp>
        <p:nvSpPr>
          <p:cNvPr id="104" name="Text Box 169"/>
          <p:cNvSpPr txBox="1">
            <a:spLocks noChangeArrowheads="1"/>
          </p:cNvSpPr>
          <p:nvPr/>
        </p:nvSpPr>
        <p:spPr bwMode="auto">
          <a:xfrm>
            <a:off x="5408691" y="3084001"/>
            <a:ext cx="5334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ARKANSAS</a:t>
            </a:r>
            <a:endParaRPr lang="en-US" sz="800"/>
          </a:p>
        </p:txBody>
      </p:sp>
      <p:sp>
        <p:nvSpPr>
          <p:cNvPr id="105" name="Text Box 170"/>
          <p:cNvSpPr txBox="1">
            <a:spLocks noChangeArrowheads="1"/>
          </p:cNvSpPr>
          <p:nvPr/>
        </p:nvSpPr>
        <p:spPr bwMode="auto">
          <a:xfrm>
            <a:off x="4760991" y="3153851"/>
            <a:ext cx="5619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JEFFERSON</a:t>
            </a:r>
            <a:endParaRPr lang="en-US" sz="800"/>
          </a:p>
        </p:txBody>
      </p:sp>
      <p:sp>
        <p:nvSpPr>
          <p:cNvPr id="106" name="Text Box 171"/>
          <p:cNvSpPr txBox="1">
            <a:spLocks noChangeArrowheads="1"/>
          </p:cNvSpPr>
          <p:nvPr/>
        </p:nvSpPr>
        <p:spPr bwMode="auto">
          <a:xfrm>
            <a:off x="4573666" y="3614226"/>
            <a:ext cx="5635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CLEVELAND</a:t>
            </a:r>
            <a:endParaRPr lang="en-US" sz="800"/>
          </a:p>
        </p:txBody>
      </p:sp>
      <p:sp>
        <p:nvSpPr>
          <p:cNvPr id="107" name="Text Box 172"/>
          <p:cNvSpPr txBox="1">
            <a:spLocks noChangeArrowheads="1"/>
          </p:cNvSpPr>
          <p:nvPr/>
        </p:nvSpPr>
        <p:spPr bwMode="auto">
          <a:xfrm>
            <a:off x="4672091" y="4255576"/>
            <a:ext cx="482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BRADLEY</a:t>
            </a:r>
            <a:endParaRPr lang="en-US" sz="800"/>
          </a:p>
        </p:txBody>
      </p:sp>
      <p:sp>
        <p:nvSpPr>
          <p:cNvPr id="108" name="Text Box 174"/>
          <p:cNvSpPr txBox="1">
            <a:spLocks noChangeArrowheads="1"/>
          </p:cNvSpPr>
          <p:nvPr/>
        </p:nvSpPr>
        <p:spPr bwMode="auto">
          <a:xfrm>
            <a:off x="4256166" y="4112701"/>
            <a:ext cx="4953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CALHOUN</a:t>
            </a:r>
            <a:endParaRPr lang="en-US" sz="800"/>
          </a:p>
        </p:txBody>
      </p:sp>
      <p:sp>
        <p:nvSpPr>
          <p:cNvPr id="109" name="Text Box 175"/>
          <p:cNvSpPr txBox="1">
            <a:spLocks noChangeArrowheads="1"/>
          </p:cNvSpPr>
          <p:nvPr/>
        </p:nvSpPr>
        <p:spPr bwMode="auto">
          <a:xfrm>
            <a:off x="4240291" y="4623876"/>
            <a:ext cx="3889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UNION</a:t>
            </a:r>
            <a:endParaRPr lang="en-US" sz="800"/>
          </a:p>
        </p:txBody>
      </p:sp>
      <p:sp>
        <p:nvSpPr>
          <p:cNvPr id="110" name="Text Box 176"/>
          <p:cNvSpPr txBox="1">
            <a:spLocks noChangeArrowheads="1"/>
          </p:cNvSpPr>
          <p:nvPr/>
        </p:nvSpPr>
        <p:spPr bwMode="auto">
          <a:xfrm>
            <a:off x="3481466" y="4623876"/>
            <a:ext cx="5159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COLUMBIA</a:t>
            </a:r>
            <a:endParaRPr lang="en-US" sz="800"/>
          </a:p>
        </p:txBody>
      </p:sp>
      <p:sp>
        <p:nvSpPr>
          <p:cNvPr id="111" name="Text Box 177"/>
          <p:cNvSpPr txBox="1">
            <a:spLocks noChangeArrowheads="1"/>
          </p:cNvSpPr>
          <p:nvPr/>
        </p:nvSpPr>
        <p:spPr bwMode="auto">
          <a:xfrm>
            <a:off x="2852816" y="4376226"/>
            <a:ext cx="4127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MILLER</a:t>
            </a:r>
            <a:endParaRPr lang="en-US" sz="800"/>
          </a:p>
        </p:txBody>
      </p:sp>
      <p:sp>
        <p:nvSpPr>
          <p:cNvPr id="112" name="Text Box 178"/>
          <p:cNvSpPr txBox="1">
            <a:spLocks noChangeArrowheads="1"/>
          </p:cNvSpPr>
          <p:nvPr/>
        </p:nvSpPr>
        <p:spPr bwMode="auto">
          <a:xfrm>
            <a:off x="2408316" y="3950776"/>
            <a:ext cx="6032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LITTLE RIVER</a:t>
            </a:r>
            <a:endParaRPr lang="en-US" sz="800"/>
          </a:p>
        </p:txBody>
      </p:sp>
      <p:sp>
        <p:nvSpPr>
          <p:cNvPr id="113" name="Text Box 179"/>
          <p:cNvSpPr txBox="1">
            <a:spLocks noChangeArrowheads="1"/>
          </p:cNvSpPr>
          <p:nvPr/>
        </p:nvSpPr>
        <p:spPr bwMode="auto">
          <a:xfrm>
            <a:off x="2424191" y="3465001"/>
            <a:ext cx="4191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SEVIER</a:t>
            </a:r>
            <a:endParaRPr lang="en-US" sz="800"/>
          </a:p>
        </p:txBody>
      </p:sp>
      <p:sp>
        <p:nvSpPr>
          <p:cNvPr id="114" name="Text Box 180"/>
          <p:cNvSpPr txBox="1">
            <a:spLocks noChangeArrowheads="1"/>
          </p:cNvSpPr>
          <p:nvPr/>
        </p:nvSpPr>
        <p:spPr bwMode="auto">
          <a:xfrm>
            <a:off x="2551191" y="3182426"/>
            <a:ext cx="4746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HOWARD</a:t>
            </a:r>
            <a:endParaRPr lang="en-US" sz="800"/>
          </a:p>
        </p:txBody>
      </p:sp>
      <p:sp>
        <p:nvSpPr>
          <p:cNvPr id="115" name="Text Box 181"/>
          <p:cNvSpPr txBox="1">
            <a:spLocks noChangeArrowheads="1"/>
          </p:cNvSpPr>
          <p:nvPr/>
        </p:nvSpPr>
        <p:spPr bwMode="auto">
          <a:xfrm>
            <a:off x="2929016" y="3922201"/>
            <a:ext cx="5810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HEMPSTEAD</a:t>
            </a:r>
            <a:endParaRPr lang="en-US" sz="800"/>
          </a:p>
        </p:txBody>
      </p:sp>
      <p:sp>
        <p:nvSpPr>
          <p:cNvPr id="116" name="Text Box 182"/>
          <p:cNvSpPr txBox="1">
            <a:spLocks noChangeArrowheads="1"/>
          </p:cNvSpPr>
          <p:nvPr/>
        </p:nvSpPr>
        <p:spPr bwMode="auto">
          <a:xfrm>
            <a:off x="3443366" y="4001576"/>
            <a:ext cx="4476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NEVADA</a:t>
            </a:r>
            <a:endParaRPr lang="en-US" sz="800"/>
          </a:p>
        </p:txBody>
      </p:sp>
      <p:sp>
        <p:nvSpPr>
          <p:cNvPr id="117" name="Text Box 183"/>
          <p:cNvSpPr txBox="1">
            <a:spLocks noChangeArrowheads="1"/>
          </p:cNvSpPr>
          <p:nvPr/>
        </p:nvSpPr>
        <p:spPr bwMode="auto">
          <a:xfrm>
            <a:off x="3097291" y="3388801"/>
            <a:ext cx="3302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PIKE</a:t>
            </a:r>
            <a:endParaRPr lang="en-US" sz="800"/>
          </a:p>
        </p:txBody>
      </p:sp>
      <p:sp>
        <p:nvSpPr>
          <p:cNvPr id="118" name="Text Box 184"/>
          <p:cNvSpPr txBox="1">
            <a:spLocks noChangeArrowheads="1"/>
          </p:cNvSpPr>
          <p:nvPr/>
        </p:nvSpPr>
        <p:spPr bwMode="auto">
          <a:xfrm>
            <a:off x="3624341" y="3480876"/>
            <a:ext cx="3968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CLARK</a:t>
            </a:r>
            <a:endParaRPr lang="en-US" sz="800"/>
          </a:p>
        </p:txBody>
      </p:sp>
      <p:sp>
        <p:nvSpPr>
          <p:cNvPr id="119" name="Text Box 185"/>
          <p:cNvSpPr txBox="1">
            <a:spLocks noChangeArrowheads="1"/>
          </p:cNvSpPr>
          <p:nvPr/>
        </p:nvSpPr>
        <p:spPr bwMode="auto">
          <a:xfrm>
            <a:off x="4119641" y="3579301"/>
            <a:ext cx="4286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DALLAS</a:t>
            </a:r>
            <a:endParaRPr lang="en-US" sz="800"/>
          </a:p>
        </p:txBody>
      </p:sp>
      <p:sp>
        <p:nvSpPr>
          <p:cNvPr id="120" name="Text Box 187"/>
          <p:cNvSpPr txBox="1">
            <a:spLocks noChangeArrowheads="1"/>
          </p:cNvSpPr>
          <p:nvPr/>
        </p:nvSpPr>
        <p:spPr bwMode="auto">
          <a:xfrm>
            <a:off x="3725941" y="3131626"/>
            <a:ext cx="5794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HOT SPRING</a:t>
            </a:r>
            <a:endParaRPr lang="en-US" sz="800"/>
          </a:p>
        </p:txBody>
      </p:sp>
      <p:sp>
        <p:nvSpPr>
          <p:cNvPr id="121" name="Text Box 189"/>
          <p:cNvSpPr txBox="1">
            <a:spLocks noChangeArrowheads="1"/>
          </p:cNvSpPr>
          <p:nvPr/>
        </p:nvSpPr>
        <p:spPr bwMode="auto">
          <a:xfrm>
            <a:off x="4338716" y="3169726"/>
            <a:ext cx="4064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GRANT</a:t>
            </a:r>
            <a:endParaRPr lang="en-US" sz="800"/>
          </a:p>
        </p:txBody>
      </p:sp>
      <p:sp>
        <p:nvSpPr>
          <p:cNvPr id="122" name="Text Box 190"/>
          <p:cNvSpPr txBox="1">
            <a:spLocks noChangeArrowheads="1"/>
          </p:cNvSpPr>
          <p:nvPr/>
        </p:nvSpPr>
        <p:spPr bwMode="auto">
          <a:xfrm>
            <a:off x="3837066" y="4258751"/>
            <a:ext cx="5127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OUACHITA</a:t>
            </a:r>
            <a:endParaRPr lang="en-US" sz="800"/>
          </a:p>
        </p:txBody>
      </p:sp>
      <p:sp>
        <p:nvSpPr>
          <p:cNvPr id="123" name="Text Box 191"/>
          <p:cNvSpPr txBox="1">
            <a:spLocks noChangeArrowheads="1"/>
          </p:cNvSpPr>
          <p:nvPr/>
        </p:nvSpPr>
        <p:spPr bwMode="auto">
          <a:xfrm>
            <a:off x="2519441" y="2861751"/>
            <a:ext cx="35401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POLK</a:t>
            </a:r>
            <a:endParaRPr lang="en-US" sz="800"/>
          </a:p>
        </p:txBody>
      </p:sp>
      <p:sp>
        <p:nvSpPr>
          <p:cNvPr id="124" name="Text Box 192"/>
          <p:cNvSpPr txBox="1">
            <a:spLocks noChangeArrowheads="1"/>
          </p:cNvSpPr>
          <p:nvPr/>
        </p:nvSpPr>
        <p:spPr bwMode="auto">
          <a:xfrm>
            <a:off x="2925841" y="2858576"/>
            <a:ext cx="6524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MONTGOMERY</a:t>
            </a:r>
            <a:endParaRPr lang="en-US" sz="800"/>
          </a:p>
        </p:txBody>
      </p:sp>
      <p:sp>
        <p:nvSpPr>
          <p:cNvPr id="125" name="Text Box 195"/>
          <p:cNvSpPr txBox="1">
            <a:spLocks noChangeArrowheads="1"/>
          </p:cNvSpPr>
          <p:nvPr/>
        </p:nvSpPr>
        <p:spPr bwMode="auto">
          <a:xfrm>
            <a:off x="3570366" y="2807776"/>
            <a:ext cx="4921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GARLAND</a:t>
            </a:r>
            <a:endParaRPr lang="en-US" sz="800"/>
          </a:p>
        </p:txBody>
      </p:sp>
      <p:sp>
        <p:nvSpPr>
          <p:cNvPr id="126" name="Text Box 196"/>
          <p:cNvSpPr txBox="1">
            <a:spLocks noChangeArrowheads="1"/>
          </p:cNvSpPr>
          <p:nvPr/>
        </p:nvSpPr>
        <p:spPr bwMode="auto">
          <a:xfrm>
            <a:off x="4154566" y="2779201"/>
            <a:ext cx="4111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SALINE</a:t>
            </a:r>
            <a:endParaRPr lang="en-US" sz="800"/>
          </a:p>
        </p:txBody>
      </p:sp>
      <p:sp>
        <p:nvSpPr>
          <p:cNvPr id="127" name="Text Box 197"/>
          <p:cNvSpPr txBox="1">
            <a:spLocks noChangeArrowheads="1"/>
          </p:cNvSpPr>
          <p:nvPr/>
        </p:nvSpPr>
        <p:spPr bwMode="auto">
          <a:xfrm>
            <a:off x="2646441" y="2449001"/>
            <a:ext cx="3984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SCOTT</a:t>
            </a:r>
            <a:endParaRPr lang="en-US" sz="800"/>
          </a:p>
        </p:txBody>
      </p:sp>
      <p:sp>
        <p:nvSpPr>
          <p:cNvPr id="128" name="Text Box 198"/>
          <p:cNvSpPr txBox="1">
            <a:spLocks noChangeArrowheads="1"/>
          </p:cNvSpPr>
          <p:nvPr/>
        </p:nvSpPr>
        <p:spPr bwMode="auto">
          <a:xfrm>
            <a:off x="3964066" y="2283901"/>
            <a:ext cx="40481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PERRY</a:t>
            </a:r>
            <a:endParaRPr lang="en-US" sz="800"/>
          </a:p>
        </p:txBody>
      </p:sp>
      <p:sp>
        <p:nvSpPr>
          <p:cNvPr id="129" name="Text Box 199"/>
          <p:cNvSpPr txBox="1">
            <a:spLocks noChangeArrowheads="1"/>
          </p:cNvSpPr>
          <p:nvPr/>
        </p:nvSpPr>
        <p:spPr bwMode="auto">
          <a:xfrm>
            <a:off x="4487941" y="2576001"/>
            <a:ext cx="4540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PULASKI</a:t>
            </a:r>
            <a:endParaRPr lang="en-US" sz="800"/>
          </a:p>
        </p:txBody>
      </p:sp>
      <p:sp>
        <p:nvSpPr>
          <p:cNvPr id="130" name="Text Box 200"/>
          <p:cNvSpPr txBox="1">
            <a:spLocks noChangeArrowheads="1"/>
          </p:cNvSpPr>
          <p:nvPr/>
        </p:nvSpPr>
        <p:spPr bwMode="auto">
          <a:xfrm>
            <a:off x="4916566" y="2580763"/>
            <a:ext cx="44926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LONOKE</a:t>
            </a:r>
            <a:endParaRPr lang="en-US" sz="800"/>
          </a:p>
        </p:txBody>
      </p:sp>
      <p:sp>
        <p:nvSpPr>
          <p:cNvPr id="131" name="Text Box 201"/>
          <p:cNvSpPr txBox="1">
            <a:spLocks noChangeArrowheads="1"/>
          </p:cNvSpPr>
          <p:nvPr/>
        </p:nvSpPr>
        <p:spPr bwMode="auto">
          <a:xfrm>
            <a:off x="5281691" y="2577588"/>
            <a:ext cx="4397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PRAIRIE</a:t>
            </a:r>
            <a:endParaRPr lang="en-US" sz="800"/>
          </a:p>
        </p:txBody>
      </p:sp>
      <p:sp>
        <p:nvSpPr>
          <p:cNvPr id="132" name="Text Box 202"/>
          <p:cNvSpPr txBox="1">
            <a:spLocks noChangeArrowheads="1"/>
          </p:cNvSpPr>
          <p:nvPr/>
        </p:nvSpPr>
        <p:spPr bwMode="auto">
          <a:xfrm>
            <a:off x="5611891" y="2710938"/>
            <a:ext cx="4699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MONROE</a:t>
            </a:r>
            <a:endParaRPr lang="en-US" sz="800"/>
          </a:p>
        </p:txBody>
      </p:sp>
      <p:sp>
        <p:nvSpPr>
          <p:cNvPr id="133" name="Text Box 203"/>
          <p:cNvSpPr txBox="1">
            <a:spLocks noChangeArrowheads="1"/>
          </p:cNvSpPr>
          <p:nvPr/>
        </p:nvSpPr>
        <p:spPr bwMode="auto">
          <a:xfrm>
            <a:off x="5005466" y="1987038"/>
            <a:ext cx="3889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WHITE</a:t>
            </a:r>
            <a:endParaRPr lang="en-US" sz="800"/>
          </a:p>
        </p:txBody>
      </p:sp>
      <p:sp>
        <p:nvSpPr>
          <p:cNvPr id="134" name="Text Box 204"/>
          <p:cNvSpPr txBox="1">
            <a:spLocks noChangeArrowheads="1"/>
          </p:cNvSpPr>
          <p:nvPr/>
        </p:nvSpPr>
        <p:spPr bwMode="auto">
          <a:xfrm>
            <a:off x="5529341" y="1869563"/>
            <a:ext cx="55721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WOODRUFF</a:t>
            </a:r>
            <a:endParaRPr lang="en-US" sz="800"/>
          </a:p>
        </p:txBody>
      </p:sp>
      <p:sp>
        <p:nvSpPr>
          <p:cNvPr id="135" name="Text Box 205"/>
          <p:cNvSpPr txBox="1">
            <a:spLocks noChangeArrowheads="1"/>
          </p:cNvSpPr>
          <p:nvPr/>
        </p:nvSpPr>
        <p:spPr bwMode="auto">
          <a:xfrm>
            <a:off x="4729241" y="1561588"/>
            <a:ext cx="53181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CLEBURNE</a:t>
            </a:r>
            <a:endParaRPr lang="en-US" sz="800"/>
          </a:p>
        </p:txBody>
      </p:sp>
      <p:sp>
        <p:nvSpPr>
          <p:cNvPr id="136" name="Text Box 206"/>
          <p:cNvSpPr txBox="1">
            <a:spLocks noChangeArrowheads="1"/>
          </p:cNvSpPr>
          <p:nvPr/>
        </p:nvSpPr>
        <p:spPr bwMode="auto">
          <a:xfrm>
            <a:off x="4192666" y="1564763"/>
            <a:ext cx="55721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VAN BUREN</a:t>
            </a:r>
            <a:endParaRPr lang="en-US" sz="800"/>
          </a:p>
        </p:txBody>
      </p:sp>
      <p:sp>
        <p:nvSpPr>
          <p:cNvPr id="137" name="Text Box 207"/>
          <p:cNvSpPr txBox="1">
            <a:spLocks noChangeArrowheads="1"/>
          </p:cNvSpPr>
          <p:nvPr/>
        </p:nvSpPr>
        <p:spPr bwMode="auto">
          <a:xfrm>
            <a:off x="3748166" y="1694938"/>
            <a:ext cx="3619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POPE</a:t>
            </a:r>
            <a:endParaRPr lang="en-US" sz="800"/>
          </a:p>
        </p:txBody>
      </p:sp>
      <p:sp>
        <p:nvSpPr>
          <p:cNvPr id="138" name="Text Box 208"/>
          <p:cNvSpPr txBox="1">
            <a:spLocks noChangeArrowheads="1"/>
          </p:cNvSpPr>
          <p:nvPr/>
        </p:nvSpPr>
        <p:spPr bwMode="auto">
          <a:xfrm>
            <a:off x="4370466" y="2031488"/>
            <a:ext cx="5238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FAULKNER</a:t>
            </a:r>
            <a:endParaRPr lang="en-US" sz="800"/>
          </a:p>
        </p:txBody>
      </p:sp>
      <p:sp>
        <p:nvSpPr>
          <p:cNvPr id="139" name="Text Box 209"/>
          <p:cNvSpPr txBox="1">
            <a:spLocks noChangeArrowheads="1"/>
          </p:cNvSpPr>
          <p:nvPr/>
        </p:nvSpPr>
        <p:spPr bwMode="auto">
          <a:xfrm>
            <a:off x="4078366" y="1767963"/>
            <a:ext cx="47148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CONWAY</a:t>
            </a:r>
            <a:endParaRPr lang="en-US" sz="800"/>
          </a:p>
        </p:txBody>
      </p:sp>
      <p:sp>
        <p:nvSpPr>
          <p:cNvPr id="140" name="Text Box 210"/>
          <p:cNvSpPr txBox="1">
            <a:spLocks noChangeArrowheads="1"/>
          </p:cNvSpPr>
          <p:nvPr/>
        </p:nvSpPr>
        <p:spPr bwMode="auto">
          <a:xfrm>
            <a:off x="3043316" y="1977513"/>
            <a:ext cx="4064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LOGAN</a:t>
            </a:r>
            <a:endParaRPr lang="en-US" sz="800"/>
          </a:p>
        </p:txBody>
      </p:sp>
      <p:sp>
        <p:nvSpPr>
          <p:cNvPr id="141" name="Text Box 211"/>
          <p:cNvSpPr txBox="1">
            <a:spLocks noChangeArrowheads="1"/>
          </p:cNvSpPr>
          <p:nvPr/>
        </p:nvSpPr>
        <p:spPr bwMode="auto">
          <a:xfrm>
            <a:off x="3230641" y="1520313"/>
            <a:ext cx="4953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JOHNSON</a:t>
            </a:r>
            <a:endParaRPr lang="en-US" sz="800"/>
          </a:p>
        </p:txBody>
      </p:sp>
      <p:sp>
        <p:nvSpPr>
          <p:cNvPr id="142" name="Text Box 212"/>
          <p:cNvSpPr txBox="1">
            <a:spLocks noChangeArrowheads="1"/>
          </p:cNvSpPr>
          <p:nvPr/>
        </p:nvSpPr>
        <p:spPr bwMode="auto">
          <a:xfrm>
            <a:off x="2357516" y="1956876"/>
            <a:ext cx="5429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SEBASTIAN</a:t>
            </a:r>
            <a:endParaRPr lang="en-US" sz="800"/>
          </a:p>
        </p:txBody>
      </p:sp>
      <p:sp>
        <p:nvSpPr>
          <p:cNvPr id="143" name="Text Box 213"/>
          <p:cNvSpPr txBox="1">
            <a:spLocks noChangeArrowheads="1"/>
          </p:cNvSpPr>
          <p:nvPr/>
        </p:nvSpPr>
        <p:spPr bwMode="auto">
          <a:xfrm>
            <a:off x="2338466" y="1467926"/>
            <a:ext cx="5588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CRAWFORD</a:t>
            </a:r>
            <a:endParaRPr lang="en-US" sz="800"/>
          </a:p>
        </p:txBody>
      </p:sp>
      <p:sp>
        <p:nvSpPr>
          <p:cNvPr id="144" name="Text Box 214"/>
          <p:cNvSpPr txBox="1">
            <a:spLocks noChangeArrowheads="1"/>
          </p:cNvSpPr>
          <p:nvPr/>
        </p:nvSpPr>
        <p:spPr bwMode="auto">
          <a:xfrm>
            <a:off x="2354341" y="1042476"/>
            <a:ext cx="6223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WASHINGTON</a:t>
            </a:r>
            <a:endParaRPr lang="en-US" sz="800"/>
          </a:p>
        </p:txBody>
      </p:sp>
      <p:sp>
        <p:nvSpPr>
          <p:cNvPr id="145" name="Text Box 215"/>
          <p:cNvSpPr txBox="1">
            <a:spLocks noChangeArrowheads="1"/>
          </p:cNvSpPr>
          <p:nvPr/>
        </p:nvSpPr>
        <p:spPr bwMode="auto">
          <a:xfrm>
            <a:off x="2795666" y="1652076"/>
            <a:ext cx="4984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FRANKLIN</a:t>
            </a:r>
            <a:endParaRPr lang="en-US" sz="800"/>
          </a:p>
        </p:txBody>
      </p:sp>
      <p:sp>
        <p:nvSpPr>
          <p:cNvPr id="146" name="Text Box 216"/>
          <p:cNvSpPr txBox="1">
            <a:spLocks noChangeArrowheads="1"/>
          </p:cNvSpPr>
          <p:nvPr/>
        </p:nvSpPr>
        <p:spPr bwMode="auto">
          <a:xfrm>
            <a:off x="3008391" y="982151"/>
            <a:ext cx="48101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MADISON</a:t>
            </a:r>
            <a:endParaRPr lang="en-US" sz="800"/>
          </a:p>
        </p:txBody>
      </p:sp>
      <p:sp>
        <p:nvSpPr>
          <p:cNvPr id="147" name="Text Box 217"/>
          <p:cNvSpPr txBox="1">
            <a:spLocks noChangeArrowheads="1"/>
          </p:cNvSpPr>
          <p:nvPr/>
        </p:nvSpPr>
        <p:spPr bwMode="auto">
          <a:xfrm>
            <a:off x="3513216" y="1086926"/>
            <a:ext cx="4667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NEWTON</a:t>
            </a:r>
            <a:endParaRPr lang="en-US" sz="800"/>
          </a:p>
        </p:txBody>
      </p:sp>
      <p:sp>
        <p:nvSpPr>
          <p:cNvPr id="148" name="Text Box 218"/>
          <p:cNvSpPr txBox="1">
            <a:spLocks noChangeArrowheads="1"/>
          </p:cNvSpPr>
          <p:nvPr/>
        </p:nvSpPr>
        <p:spPr bwMode="auto">
          <a:xfrm>
            <a:off x="4075191" y="1086926"/>
            <a:ext cx="4476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SEARCY</a:t>
            </a:r>
            <a:endParaRPr lang="en-US" sz="800"/>
          </a:p>
        </p:txBody>
      </p:sp>
      <p:sp>
        <p:nvSpPr>
          <p:cNvPr id="149" name="Text Box 220"/>
          <p:cNvSpPr txBox="1">
            <a:spLocks noChangeArrowheads="1"/>
          </p:cNvSpPr>
          <p:nvPr/>
        </p:nvSpPr>
        <p:spPr bwMode="auto">
          <a:xfrm>
            <a:off x="4646691" y="1188526"/>
            <a:ext cx="403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STONE</a:t>
            </a:r>
            <a:endParaRPr lang="en-US" sz="800"/>
          </a:p>
        </p:txBody>
      </p:sp>
      <p:sp>
        <p:nvSpPr>
          <p:cNvPr id="150" name="Text Box 221"/>
          <p:cNvSpPr txBox="1">
            <a:spLocks noChangeArrowheads="1"/>
          </p:cNvSpPr>
          <p:nvPr/>
        </p:nvSpPr>
        <p:spPr bwMode="auto">
          <a:xfrm>
            <a:off x="4910216" y="883726"/>
            <a:ext cx="3746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IZARD</a:t>
            </a:r>
            <a:endParaRPr lang="en-US" sz="800"/>
          </a:p>
        </p:txBody>
      </p:sp>
      <p:sp>
        <p:nvSpPr>
          <p:cNvPr id="151" name="Text Box 222"/>
          <p:cNvSpPr txBox="1">
            <a:spLocks noChangeArrowheads="1"/>
          </p:cNvSpPr>
          <p:nvPr/>
        </p:nvSpPr>
        <p:spPr bwMode="auto">
          <a:xfrm>
            <a:off x="5297566" y="877376"/>
            <a:ext cx="404812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SHARP</a:t>
            </a:r>
            <a:endParaRPr lang="en-US" sz="800"/>
          </a:p>
        </p:txBody>
      </p:sp>
      <p:sp>
        <p:nvSpPr>
          <p:cNvPr id="152" name="Text Box 223"/>
          <p:cNvSpPr txBox="1">
            <a:spLocks noChangeArrowheads="1"/>
          </p:cNvSpPr>
          <p:nvPr/>
        </p:nvSpPr>
        <p:spPr bwMode="auto">
          <a:xfrm>
            <a:off x="5665866" y="928176"/>
            <a:ext cx="5461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LAWRENCE</a:t>
            </a:r>
            <a:endParaRPr lang="en-US" sz="800"/>
          </a:p>
        </p:txBody>
      </p:sp>
      <p:sp>
        <p:nvSpPr>
          <p:cNvPr id="153" name="Text Box 224"/>
          <p:cNvSpPr txBox="1">
            <a:spLocks noChangeArrowheads="1"/>
          </p:cNvSpPr>
          <p:nvPr/>
        </p:nvSpPr>
        <p:spPr bwMode="auto">
          <a:xfrm>
            <a:off x="5494416" y="1631438"/>
            <a:ext cx="4857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500">
                <a:latin typeface="Arial" charset="0"/>
              </a:rPr>
              <a:t>JACKSON</a:t>
            </a:r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66343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80</Words>
  <Application>Microsoft Macintosh PowerPoint</Application>
  <PresentationFormat>On-screen Show (16:9)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UA 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 Meux</dc:creator>
  <cp:lastModifiedBy>Chris M Meux</cp:lastModifiedBy>
  <cp:revision>1</cp:revision>
  <dcterms:created xsi:type="dcterms:W3CDTF">2018-11-12T20:45:49Z</dcterms:created>
  <dcterms:modified xsi:type="dcterms:W3CDTF">2018-11-12T20:49:47Z</dcterms:modified>
</cp:coreProperties>
</file>