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  <p:sldMasterId id="2147493479" r:id="rId6"/>
  </p:sldMasterIdLst>
  <p:sldIdLst>
    <p:sldId id="261" r:id="rId7"/>
    <p:sldId id="259" r:id="rId8"/>
    <p:sldId id="260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1" autoAdjust="0"/>
    <p:restoredTop sz="94683"/>
  </p:normalViewPr>
  <p:slideViewPr>
    <p:cSldViewPr snapToGrid="0" snapToObjects="1">
      <p:cViewPr varScale="1">
        <p:scale>
          <a:sx n="112" d="100"/>
          <a:sy n="112" d="100"/>
        </p:scale>
        <p:origin x="208" y="488"/>
      </p:cViewPr>
      <p:guideLst>
        <p:guide orient="horz" pos="323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BB2A-3114-A048-9812-90207BA7B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4DEE8-7901-7142-B855-25241063F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E3C8F-6332-B840-AD03-BBC3B3814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336-C5B1-0D4C-841A-C78AC83AB922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017B3-B716-3446-9516-238D8CD3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F1E6-6176-3543-84B0-E77AE1F9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F3AA-4A3E-5946-AB72-CA821464B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01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D991-77E1-5D4C-AA84-982B88AD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9A8E1-67DE-6247-9A86-DFCD02F15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10A3C-4E49-9A48-A0A7-9B7D16D3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336-C5B1-0D4C-841A-C78AC83AB922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40DA8-314D-2E4C-BA00-F32CDDDF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E7328-1809-ED46-91F1-EB2929F1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F3AA-4A3E-5946-AB72-CA821464B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1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598C-1D86-E043-BAC9-D0A8BB00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E2FD8-BE9C-6E43-87F8-11281117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785-DA23-714D-82D5-F3345FF1A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336-C5B1-0D4C-841A-C78AC83AB922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65678-4F2C-9D41-AE99-2A013FA9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107A8-7333-B24C-8F57-2DA2CBAD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F3AA-4A3E-5946-AB72-CA821464B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15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8E6D1-0D96-9B4F-9089-BF4F8E3A7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08B70-17F1-234C-A666-1708CA127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99560-B011-124C-9120-8792FC871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0C8B2-0C23-5441-97AC-B6B06C0EC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336-C5B1-0D4C-841A-C78AC83AB922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D0DE4-A95C-8F41-8FAE-AD6073608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0EDF1-5599-C84A-BF43-DDBC170E1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F3AA-4A3E-5946-AB72-CA821464B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04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BA8C-A65A-1D4A-A4F5-A51DAA1B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B7063-588A-FA4D-8DFD-0ACD1A129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9CCED-96C9-9344-9506-CC3F24747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B518F-4F41-2047-ACCF-92EB5F399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4B7653-2EDE-0449-A7F8-70A69364FF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8BA174-4746-854A-8605-1BFAC2FF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336-C5B1-0D4C-841A-C78AC83AB922}" type="datetimeFigureOut">
              <a:rPr lang="en-US" smtClean="0"/>
              <a:t>3/10/21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E871EC-C05D-B34E-A7B6-EBD16F73D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E87E87-0D80-AA45-8CD7-1333A08B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F3AA-4A3E-5946-AB72-CA821464B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9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532E5-8ED4-DA43-B883-220709F96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313523-2BCF-6849-943A-D7C33617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336-C5B1-0D4C-841A-C78AC83AB922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CB91AA-4EC8-504E-9C05-92DD1AF3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41605-4014-2747-9F16-47CAF0BD3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F3AA-4A3E-5946-AB72-CA821464B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54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D01D41-7457-DB45-B5BF-43922FFDD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336-C5B1-0D4C-841A-C78AC83AB922}" type="datetimeFigureOut">
              <a:rPr lang="en-US" smtClean="0"/>
              <a:t>3/10/21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E896D1-7FFA-7446-906F-48F80379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D0A31-F4B0-9042-9DAB-E789AAD9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F3AA-4A3E-5946-AB72-CA821464B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95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779F4-81A6-E147-AD68-C575F7BB9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1070C-B3A4-0F40-96AE-7EB07CD72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A8A032-55BA-EA47-94BE-2F7D49D3E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F58C3-75F9-F643-A21C-F76AA1FD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336-C5B1-0D4C-841A-C78AC83AB922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AF431-182F-784A-92E4-EDE44773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DBAE7-FC99-864F-98B3-CEB810201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F3AA-4A3E-5946-AB72-CA821464B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F4672-8ABA-5643-9CFD-12F8C4BE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4BEC9B-81F5-974F-B93B-8AB2428F7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D6DA5-88BB-604E-A387-2ABFE56F0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C816B-F30B-4D4A-A6B1-53281E12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336-C5B1-0D4C-841A-C78AC83AB922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1FB57-0F6B-9C46-9FB0-51BEF6FD3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30466-EA61-DE43-A032-15BF3DEF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F3AA-4A3E-5946-AB72-CA821464B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45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B88E1-7F3B-3A4C-8FE2-BD251844B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544D6-B7CF-B84B-BE0B-47F9F556D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28382-FADC-3642-A8D9-64C89C17E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336-C5B1-0D4C-841A-C78AC83AB922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0D43D-6CD1-364C-8A79-0FD82DED5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73B0D-BAE4-0740-93A2-94534391E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F3AA-4A3E-5946-AB72-CA821464B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39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16ED2A-F5B1-2545-AFC4-3B08AEC7B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B9C26-38C4-E84C-8925-F366CE465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EED62-01C7-3C45-8E5D-8FB50C10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336-C5B1-0D4C-841A-C78AC83AB922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731F0-7899-694C-AD1B-5A00FDBAE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CB893-9A1A-B043-AC1B-91B7EC64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DF3AA-4A3E-5946-AB72-CA821464B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6A3E2-96C8-934E-90C3-7B677DB99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25318-7BDE-BC45-A4FC-41B2B41F4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70E0B-3AD9-A24B-A78B-2D7971FF9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0633-41F9-2D4D-AB11-7203DBA11337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C4C47-D1E3-4547-A880-71A1CB25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4902C-55C8-2948-8768-2A718246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02F-0E46-C54D-9C5F-9B66889AE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87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B4B7-45BC-0646-A32D-0ACD0B22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F663C-3D0C-0144-9D6D-F179DDDFF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D7714-6F98-C64E-9A5F-D00671B32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0633-41F9-2D4D-AB11-7203DBA11337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D8252-D41F-AE42-BD3F-F197F171C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6EB11-9B3E-D14C-8D7F-124D38E1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02F-0E46-C54D-9C5F-9B66889AE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9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F76DF-F9BE-CC4E-89F3-7EF9E80FA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236A9-BCA9-8F4C-94A7-FDE6EA034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CE174-1585-2045-A4F3-448B5B877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0633-41F9-2D4D-AB11-7203DBA11337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0C806-1F7B-8F4A-8089-971615147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C4FB1-EACA-7A4F-B8E2-D10B768E4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02F-0E46-C54D-9C5F-9B66889AE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57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EBC7-E681-F941-9CB9-DB5332C2B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8A32D-3775-0E46-8E33-02D0E708DA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EEF0F-CB52-4340-B0B0-037A28F8C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50760-FEB5-AE4C-AE4A-644C0221C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0633-41F9-2D4D-AB11-7203DBA11337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B35A5-F1D3-CD47-977E-27A917BF6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D8F8F-BC82-4149-B5F8-02C0FBD9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02F-0E46-C54D-9C5F-9B66889AE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66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4F052-98F9-8648-B6E3-CC5D31671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50159-7198-3F42-9A8D-901D88AF5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44BEB-9A76-C945-A6A4-C803B7E08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214FE-F8F0-9946-9FC6-B5957CEE1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0DB91A-22AB-E64E-81CB-97CDC5C12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0D1CD6-4D4B-8E4E-ADFB-B90F32F70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0633-41F9-2D4D-AB11-7203DBA11337}" type="datetimeFigureOut">
              <a:rPr lang="en-US" smtClean="0"/>
              <a:t>3/10/21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BE8092-6ECA-9948-9337-5F1962B9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1CE026-F953-DF43-AA2F-D8F312BA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02F-0E46-C54D-9C5F-9B66889AE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22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0552-A4E0-1F46-9D0C-2CBB921C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F5924B-E6CC-FC44-9F1C-3FCCB272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0633-41F9-2D4D-AB11-7203DBA11337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A9E30-07E7-C140-9703-400DB254F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53CDD-76D3-6E48-96D5-77ECEC15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02F-0E46-C54D-9C5F-9B66889AE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37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2455F3-2623-E248-9EE0-D29F85B39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0633-41F9-2D4D-AB11-7203DBA11337}" type="datetimeFigureOut">
              <a:rPr lang="en-US" smtClean="0"/>
              <a:t>3/10/21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9DAA67-6193-724A-813F-F1B78325F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DD80B-B215-B74D-93F9-095ABABD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02F-0E46-C54D-9C5F-9B66889AE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4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8D62-1DCF-424D-A30B-4D0FF642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0B6FA-FEE9-594D-8B91-72BBF4872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85DF8-F0DB-7B40-9630-BC8495C42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571CF-F0A3-7546-8047-BB49F114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0633-41F9-2D4D-AB11-7203DBA11337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00E87-0560-924B-BC49-3219AF45E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C6350-DF85-1F49-88D8-BFB45C6CA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02F-0E46-C54D-9C5F-9B66889AE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60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B1C93-9DA8-6B45-A725-D2E0289D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889CF-9AC7-FD4D-907B-9FFB0736D9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E6EE9-3764-6843-BADF-F94F2220C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C00486-B018-454F-8CA7-08D4EE31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0633-41F9-2D4D-AB11-7203DBA11337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2CD08-85FB-BC4A-AF53-3C829D784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191E2-2BCC-3A4F-BCBD-377F3F5D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02F-0E46-C54D-9C5F-9B66889AE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21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2054-2D5A-C14C-8334-511D8195D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7C4E8-A0DD-7944-B5AC-CEC37BE79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86B1E-5D8E-5D42-AC03-1AA63981C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0633-41F9-2D4D-AB11-7203DBA11337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02CF8-1A1A-5744-9C30-F52DF73A6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0C4A4-D6DE-3845-9A66-84E3B113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02F-0E46-C54D-9C5F-9B66889AE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44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8C2D34-EDDB-FB47-9357-E8FADB691E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CE747E-1BD5-D840-882D-3CDE59CED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5570D-71AA-CA48-8489-42668A7AD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0633-41F9-2D4D-AB11-7203DBA11337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4583D-87BF-2244-9824-304090FB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5B067-D8B8-E747-85EA-265FD3F4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02F-0E46-C54D-9C5F-9B66889AE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1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9D1376-21F8-1843-A644-AF960A79DA4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DA74FD-0F42-1047-8E12-F17AFACDC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02875-4D97-A143-BCE7-2C5989D93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8C794-7414-EE4F-943B-EFF2C39F0F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0336-C5B1-0D4C-841A-C78AC83AB922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E8B7B-00B2-B74E-B27B-A84396907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EDF6E-0E79-2848-BB73-F525DE468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DF3AA-4A3E-5946-AB72-CA821464B90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B4F3B6-1E06-EC41-BC41-EB4C41BFC8A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8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7F721-4018-E84F-BA45-17CD167E7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31F67-4E1A-EB44-8564-543F404F8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7323D-3DA8-F446-82A9-9C30158C5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B0633-41F9-2D4D-AB11-7203DBA11337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4CC1B-D9E6-A94C-B3E0-E8924517C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AAA2D-B906-5D40-A8D7-B5164D632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9502F-0E46-C54D-9C5F-9B66889AE56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1D45E9-B5D9-C642-BAF1-1B1E8556C4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9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0" r:id="rId1"/>
    <p:sldLayoutId id="2147493481" r:id="rId2"/>
    <p:sldLayoutId id="2147493482" r:id="rId3"/>
    <p:sldLayoutId id="2147493483" r:id="rId4"/>
    <p:sldLayoutId id="2147493484" r:id="rId5"/>
    <p:sldLayoutId id="2147493485" r:id="rId6"/>
    <p:sldLayoutId id="2147493486" r:id="rId7"/>
    <p:sldLayoutId id="2147493487" r:id="rId8"/>
    <p:sldLayoutId id="2147493488" r:id="rId9"/>
    <p:sldLayoutId id="2147493489" r:id="rId10"/>
    <p:sldLayoutId id="21474934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87248863-C2FD-0946-A7CC-466899319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96141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 dirty="0">
                <a:solidFill>
                  <a:schemeClr val="bg1"/>
                </a:solidFill>
                <a:latin typeface="Arial Black" charset="0"/>
              </a:rPr>
              <a:t>PRESENTATION TITLE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FC6BF5B-00BC-D640-BB00-A6CD232FE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2048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Calibri" charset="0"/>
              </a:rPr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45769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04BDE-13D9-264D-BC83-36CB048E3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F041D-3425-6F49-80F2-8CF906335D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9070-452D-CB43-9C9F-603C951241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FDB35D-426E-394A-A011-207644C0AE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37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177</TotalTime>
  <Words>3</Words>
  <Application>Microsoft Macintosh PowerPoint</Application>
  <PresentationFormat>On-screen Show (16:9)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ＭＳ Ｐゴシック</vt:lpstr>
      <vt:lpstr>Arial</vt:lpstr>
      <vt:lpstr>Arial Black</vt:lpstr>
      <vt:lpstr>Calibri</vt:lpstr>
      <vt:lpstr>Calibri Light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Chris M Meux</cp:lastModifiedBy>
  <cp:revision>45</cp:revision>
  <dcterms:created xsi:type="dcterms:W3CDTF">2010-04-12T23:12:02Z</dcterms:created>
  <dcterms:modified xsi:type="dcterms:W3CDTF">2021-03-10T17:26:18Z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