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58" r:id="rId2"/>
    <p:sldId id="275" r:id="rId3"/>
    <p:sldId id="278" r:id="rId4"/>
    <p:sldId id="279" r:id="rId5"/>
    <p:sldId id="276" r:id="rId6"/>
    <p:sldId id="277" r:id="rId7"/>
    <p:sldId id="280" r:id="rId8"/>
    <p:sldId id="283" r:id="rId9"/>
    <p:sldId id="281" r:id="rId10"/>
    <p:sldId id="28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B4134F-25B0-4BD1-ABDE-2C4E0E953635}" v="20" dt="2020-12-16T23:04:44.70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5294" autoAdjust="0"/>
  </p:normalViewPr>
  <p:slideViewPr>
    <p:cSldViewPr snapToGrid="0">
      <p:cViewPr varScale="1">
        <p:scale>
          <a:sx n="105" d="100"/>
          <a:sy n="105" d="100"/>
        </p:scale>
        <p:origin x="120" y="306"/>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dre M. Young" userId="453ddab4-948a-49bf-9aaa-785abcac96ba" providerId="ADAL" clId="{73B4134F-25B0-4BD1-ABDE-2C4E0E953635}"/>
    <pc:docChg chg="undo custSel mod addSld delSld modSld modMainMaster">
      <pc:chgData name="Diedre M. Young" userId="453ddab4-948a-49bf-9aaa-785abcac96ba" providerId="ADAL" clId="{73B4134F-25B0-4BD1-ABDE-2C4E0E953635}" dt="2021-01-06T21:01:35.385" v="728" actId="113"/>
      <pc:docMkLst>
        <pc:docMk/>
      </pc:docMkLst>
      <pc:sldChg chg="addSp modSp mod">
        <pc:chgData name="Diedre M. Young" userId="453ddab4-948a-49bf-9aaa-785abcac96ba" providerId="ADAL" clId="{73B4134F-25B0-4BD1-ABDE-2C4E0E953635}" dt="2020-12-16T22:52:52.131" v="505" actId="1076"/>
        <pc:sldMkLst>
          <pc:docMk/>
          <pc:sldMk cId="4261546900" sldId="258"/>
        </pc:sldMkLst>
        <pc:spChg chg="mod">
          <ac:chgData name="Diedre M. Young" userId="453ddab4-948a-49bf-9aaa-785abcac96ba" providerId="ADAL" clId="{73B4134F-25B0-4BD1-ABDE-2C4E0E953635}" dt="2020-12-16T22:49:01.923" v="284" actId="27636"/>
          <ac:spMkLst>
            <pc:docMk/>
            <pc:sldMk cId="4261546900" sldId="258"/>
            <ac:spMk id="2" creationId="{00000000-0000-0000-0000-000000000000}"/>
          </ac:spMkLst>
        </pc:spChg>
        <pc:spChg chg="mod">
          <ac:chgData name="Diedre M. Young" userId="453ddab4-948a-49bf-9aaa-785abcac96ba" providerId="ADAL" clId="{73B4134F-25B0-4BD1-ABDE-2C4E0E953635}" dt="2020-12-16T22:49:01.675" v="283"/>
          <ac:spMkLst>
            <pc:docMk/>
            <pc:sldMk cId="4261546900" sldId="258"/>
            <ac:spMk id="3" creationId="{00000000-0000-0000-0000-000000000000}"/>
          </ac:spMkLst>
        </pc:spChg>
        <pc:picChg chg="add mod">
          <ac:chgData name="Diedre M. Young" userId="453ddab4-948a-49bf-9aaa-785abcac96ba" providerId="ADAL" clId="{73B4134F-25B0-4BD1-ABDE-2C4E0E953635}" dt="2020-12-16T22:52:52.131" v="505" actId="1076"/>
          <ac:picMkLst>
            <pc:docMk/>
            <pc:sldMk cId="4261546900" sldId="258"/>
            <ac:picMk id="5" creationId="{DDA20090-FA2B-4D0D-AC16-E53F82B8FDFA}"/>
          </ac:picMkLst>
        </pc:picChg>
      </pc:sldChg>
      <pc:sldChg chg="addSp delSp modSp mod">
        <pc:chgData name="Diedre M. Young" userId="453ddab4-948a-49bf-9aaa-785abcac96ba" providerId="ADAL" clId="{73B4134F-25B0-4BD1-ABDE-2C4E0E953635}" dt="2020-12-16T22:56:28.818" v="560" actId="478"/>
        <pc:sldMkLst>
          <pc:docMk/>
          <pc:sldMk cId="1627619141" sldId="275"/>
        </pc:sldMkLst>
        <pc:spChg chg="mod">
          <ac:chgData name="Diedre M. Young" userId="453ddab4-948a-49bf-9aaa-785abcac96ba" providerId="ADAL" clId="{73B4134F-25B0-4BD1-ABDE-2C4E0E953635}" dt="2020-12-16T22:49:01.675" v="283"/>
          <ac:spMkLst>
            <pc:docMk/>
            <pc:sldMk cId="1627619141" sldId="275"/>
            <ac:spMk id="2" creationId="{00000000-0000-0000-0000-000000000000}"/>
          </ac:spMkLst>
        </pc:spChg>
        <pc:spChg chg="mod">
          <ac:chgData name="Diedre M. Young" userId="453ddab4-948a-49bf-9aaa-785abcac96ba" providerId="ADAL" clId="{73B4134F-25B0-4BD1-ABDE-2C4E0E953635}" dt="2020-12-16T22:51:43.151" v="482" actId="20577"/>
          <ac:spMkLst>
            <pc:docMk/>
            <pc:sldMk cId="1627619141" sldId="275"/>
            <ac:spMk id="3" creationId="{00000000-0000-0000-0000-000000000000}"/>
          </ac:spMkLst>
        </pc:spChg>
        <pc:spChg chg="mod">
          <ac:chgData name="Diedre M. Young" userId="453ddab4-948a-49bf-9aaa-785abcac96ba" providerId="ADAL" clId="{73B4134F-25B0-4BD1-ABDE-2C4E0E953635}" dt="2020-12-16T22:49:01.675" v="283"/>
          <ac:spMkLst>
            <pc:docMk/>
            <pc:sldMk cId="1627619141" sldId="275"/>
            <ac:spMk id="4" creationId="{00000000-0000-0000-0000-000000000000}"/>
          </ac:spMkLst>
        </pc:spChg>
        <pc:spChg chg="del mod">
          <ac:chgData name="Diedre M. Young" userId="453ddab4-948a-49bf-9aaa-785abcac96ba" providerId="ADAL" clId="{73B4134F-25B0-4BD1-ABDE-2C4E0E953635}" dt="2020-12-16T22:56:28.818" v="560" actId="478"/>
          <ac:spMkLst>
            <pc:docMk/>
            <pc:sldMk cId="1627619141" sldId="275"/>
            <ac:spMk id="5" creationId="{00000000-0000-0000-0000-000000000000}"/>
          </ac:spMkLst>
        </pc:spChg>
        <pc:spChg chg="mod">
          <ac:chgData name="Diedre M. Young" userId="453ddab4-948a-49bf-9aaa-785abcac96ba" providerId="ADAL" clId="{73B4134F-25B0-4BD1-ABDE-2C4E0E953635}" dt="2020-12-16T22:52:42.723" v="504" actId="27636"/>
          <ac:spMkLst>
            <pc:docMk/>
            <pc:sldMk cId="1627619141" sldId="275"/>
            <ac:spMk id="6" creationId="{00000000-0000-0000-0000-000000000000}"/>
          </ac:spMkLst>
        </pc:spChg>
        <pc:picChg chg="add mod">
          <ac:chgData name="Diedre M. Young" userId="453ddab4-948a-49bf-9aaa-785abcac96ba" providerId="ADAL" clId="{73B4134F-25B0-4BD1-ABDE-2C4E0E953635}" dt="2020-12-16T22:52:57.219" v="506" actId="1076"/>
          <ac:picMkLst>
            <pc:docMk/>
            <pc:sldMk cId="1627619141" sldId="275"/>
            <ac:picMk id="8" creationId="{606F4D98-EC72-4939-B58F-60A84176C87D}"/>
          </ac:picMkLst>
        </pc:picChg>
        <pc:picChg chg="mod">
          <ac:chgData name="Diedre M. Young" userId="453ddab4-948a-49bf-9aaa-785abcac96ba" providerId="ADAL" clId="{73B4134F-25B0-4BD1-ABDE-2C4E0E953635}" dt="2020-12-16T22:49:23.883" v="297" actId="14100"/>
          <ac:picMkLst>
            <pc:docMk/>
            <pc:sldMk cId="1627619141" sldId="275"/>
            <ac:picMk id="1026" creationId="{471904B9-1D11-4EEC-912C-08EBAD9F3A72}"/>
          </ac:picMkLst>
        </pc:picChg>
      </pc:sldChg>
      <pc:sldChg chg="addSp delSp modSp mod setBg">
        <pc:chgData name="Diedre M. Young" userId="453ddab4-948a-49bf-9aaa-785abcac96ba" providerId="ADAL" clId="{73B4134F-25B0-4BD1-ABDE-2C4E0E953635}" dt="2020-12-22T15:49:20.598" v="713" actId="20577"/>
        <pc:sldMkLst>
          <pc:docMk/>
          <pc:sldMk cId="614997316" sldId="276"/>
        </pc:sldMkLst>
        <pc:spChg chg="mod ord">
          <ac:chgData name="Diedre M. Young" userId="453ddab4-948a-49bf-9aaa-785abcac96ba" providerId="ADAL" clId="{73B4134F-25B0-4BD1-ABDE-2C4E0E953635}" dt="2020-12-16T22:55:57.693" v="551" actId="26606"/>
          <ac:spMkLst>
            <pc:docMk/>
            <pc:sldMk cId="614997316" sldId="276"/>
            <ac:spMk id="5" creationId="{8488653E-6248-4412-9A0B-00BCAACA0CB7}"/>
          </ac:spMkLst>
        </pc:spChg>
        <pc:spChg chg="del mod ord">
          <ac:chgData name="Diedre M. Young" userId="453ddab4-948a-49bf-9aaa-785abcac96ba" providerId="ADAL" clId="{73B4134F-25B0-4BD1-ABDE-2C4E0E953635}" dt="2020-12-16T22:56:11.346" v="556" actId="478"/>
          <ac:spMkLst>
            <pc:docMk/>
            <pc:sldMk cId="614997316" sldId="276"/>
            <ac:spMk id="6" creationId="{8BDC2630-6948-48D0-B04C-D33093765F0B}"/>
          </ac:spMkLst>
        </pc:spChg>
        <pc:spChg chg="del mod ord">
          <ac:chgData name="Diedre M. Young" userId="453ddab4-948a-49bf-9aaa-785abcac96ba" providerId="ADAL" clId="{73B4134F-25B0-4BD1-ABDE-2C4E0E953635}" dt="2020-12-16T22:56:15.081" v="557" actId="478"/>
          <ac:spMkLst>
            <pc:docMk/>
            <pc:sldMk cId="614997316" sldId="276"/>
            <ac:spMk id="7" creationId="{7AF5D2E2-3972-4369-86F0-87C8A8A36078}"/>
          </ac:spMkLst>
        </pc:spChg>
        <pc:spChg chg="mod">
          <ac:chgData name="Diedre M. Young" userId="453ddab4-948a-49bf-9aaa-785abcac96ba" providerId="ADAL" clId="{73B4134F-25B0-4BD1-ABDE-2C4E0E953635}" dt="2020-12-16T22:55:57.693" v="551" actId="26606"/>
          <ac:spMkLst>
            <pc:docMk/>
            <pc:sldMk cId="614997316" sldId="276"/>
            <ac:spMk id="12" creationId="{0FDCE150-5060-45FA-B499-D2A9521A4A01}"/>
          </ac:spMkLst>
        </pc:spChg>
        <pc:spChg chg="mod ord">
          <ac:chgData name="Diedre M. Young" userId="453ddab4-948a-49bf-9aaa-785abcac96ba" providerId="ADAL" clId="{73B4134F-25B0-4BD1-ABDE-2C4E0E953635}" dt="2020-12-22T15:49:20.598" v="713" actId="20577"/>
          <ac:spMkLst>
            <pc:docMk/>
            <pc:sldMk cId="614997316" sldId="276"/>
            <ac:spMk id="14" creationId="{AFE5C9C5-96D0-47DB-89F5-A9DC45558DA6}"/>
          </ac:spMkLst>
        </pc:spChg>
        <pc:spChg chg="add del">
          <ac:chgData name="Diedre M. Young" userId="453ddab4-948a-49bf-9aaa-785abcac96ba" providerId="ADAL" clId="{73B4134F-25B0-4BD1-ABDE-2C4E0E953635}" dt="2020-12-16T22:55:57.633" v="550" actId="26606"/>
          <ac:spMkLst>
            <pc:docMk/>
            <pc:sldMk cId="614997316" sldId="276"/>
            <ac:spMk id="77" creationId="{62A05C86-7602-4B26-9A81-0473C8F2E93B}"/>
          </ac:spMkLst>
        </pc:spChg>
        <pc:spChg chg="add del">
          <ac:chgData name="Diedre M. Young" userId="453ddab4-948a-49bf-9aaa-785abcac96ba" providerId="ADAL" clId="{73B4134F-25B0-4BD1-ABDE-2C4E0E953635}" dt="2020-12-16T22:55:57.633" v="550" actId="26606"/>
          <ac:spMkLst>
            <pc:docMk/>
            <pc:sldMk cId="614997316" sldId="276"/>
            <ac:spMk id="81" creationId="{ED8367C4-12FC-4C4A-A758-209F4FF5794D}"/>
          </ac:spMkLst>
        </pc:spChg>
        <pc:spChg chg="add del">
          <ac:chgData name="Diedre M. Young" userId="453ddab4-948a-49bf-9aaa-785abcac96ba" providerId="ADAL" clId="{73B4134F-25B0-4BD1-ABDE-2C4E0E953635}" dt="2020-12-16T22:55:57.633" v="550" actId="26606"/>
          <ac:spMkLst>
            <pc:docMk/>
            <pc:sldMk cId="614997316" sldId="276"/>
            <ac:spMk id="85" creationId="{BDE01C67-71A7-4567-B6FA-DF5803142287}"/>
          </ac:spMkLst>
        </pc:spChg>
        <pc:spChg chg="add del">
          <ac:chgData name="Diedre M. Young" userId="453ddab4-948a-49bf-9aaa-785abcac96ba" providerId="ADAL" clId="{73B4134F-25B0-4BD1-ABDE-2C4E0E953635}" dt="2020-12-16T22:55:57.633" v="550" actId="26606"/>
          <ac:spMkLst>
            <pc:docMk/>
            <pc:sldMk cId="614997316" sldId="276"/>
            <ac:spMk id="87" creationId="{1EE1B9ED-5C9C-456E-BC4E-414B0A7C5C9B}"/>
          </ac:spMkLst>
        </pc:spChg>
        <pc:grpChg chg="add del">
          <ac:chgData name="Diedre M. Young" userId="453ddab4-948a-49bf-9aaa-785abcac96ba" providerId="ADAL" clId="{73B4134F-25B0-4BD1-ABDE-2C4E0E953635}" dt="2020-12-16T22:55:57.633" v="550" actId="26606"/>
          <ac:grpSpMkLst>
            <pc:docMk/>
            <pc:sldMk cId="614997316" sldId="276"/>
            <ac:grpSpMk id="71" creationId="{6C166CAE-38F4-422C-B9CC-A595E6D7D502}"/>
          </ac:grpSpMkLst>
        </pc:grpChg>
        <pc:grpChg chg="add">
          <ac:chgData name="Diedre M. Young" userId="453ddab4-948a-49bf-9aaa-785abcac96ba" providerId="ADAL" clId="{73B4134F-25B0-4BD1-ABDE-2C4E0E953635}" dt="2020-12-16T22:55:57.693" v="551" actId="26606"/>
          <ac:grpSpMkLst>
            <pc:docMk/>
            <pc:sldMk cId="614997316" sldId="276"/>
            <ac:grpSpMk id="2052" creationId="{6C166CAE-38F4-422C-B9CC-A595E6D7D502}"/>
          </ac:grpSpMkLst>
        </pc:grpChg>
        <pc:picChg chg="add mod">
          <ac:chgData name="Diedre M. Young" userId="453ddab4-948a-49bf-9aaa-785abcac96ba" providerId="ADAL" clId="{73B4134F-25B0-4BD1-ABDE-2C4E0E953635}" dt="2020-12-16T22:56:02.231" v="552" actId="1076"/>
          <ac:picMkLst>
            <pc:docMk/>
            <pc:sldMk cId="614997316" sldId="276"/>
            <ac:picMk id="3" creationId="{B0FCC2AB-85B4-4D19-87FC-4BF48881F215}"/>
          </ac:picMkLst>
        </pc:picChg>
        <pc:picChg chg="add del">
          <ac:chgData name="Diedre M. Young" userId="453ddab4-948a-49bf-9aaa-785abcac96ba" providerId="ADAL" clId="{73B4134F-25B0-4BD1-ABDE-2C4E0E953635}" dt="2020-12-16T22:55:57.633" v="550" actId="26606"/>
          <ac:picMkLst>
            <pc:docMk/>
            <pc:sldMk cId="614997316" sldId="276"/>
            <ac:picMk id="79" creationId="{1F821360-F39C-40B9-9BF4-C490A7CA1290}"/>
          </ac:picMkLst>
        </pc:picChg>
        <pc:picChg chg="mod">
          <ac:chgData name="Diedre M. Young" userId="453ddab4-948a-49bf-9aaa-785abcac96ba" providerId="ADAL" clId="{73B4134F-25B0-4BD1-ABDE-2C4E0E953635}" dt="2020-12-16T22:56:08.527" v="555" actId="14100"/>
          <ac:picMkLst>
            <pc:docMk/>
            <pc:sldMk cId="614997316" sldId="276"/>
            <ac:picMk id="2050" creationId="{6CBF22F5-F673-4C49-9B31-81FBE2E45F70}"/>
          </ac:picMkLst>
        </pc:picChg>
        <pc:cxnChg chg="add del">
          <ac:chgData name="Diedre M. Young" userId="453ddab4-948a-49bf-9aaa-785abcac96ba" providerId="ADAL" clId="{73B4134F-25B0-4BD1-ABDE-2C4E0E953635}" dt="2020-12-16T22:55:57.633" v="550" actId="26606"/>
          <ac:cxnSpMkLst>
            <pc:docMk/>
            <pc:sldMk cId="614997316" sldId="276"/>
            <ac:cxnSpMk id="75" creationId="{E7FF593D-4DFC-4B53-A53C-06FD4A27A469}"/>
          </ac:cxnSpMkLst>
        </pc:cxnChg>
        <pc:cxnChg chg="add del">
          <ac:chgData name="Diedre M. Young" userId="453ddab4-948a-49bf-9aaa-785abcac96ba" providerId="ADAL" clId="{73B4134F-25B0-4BD1-ABDE-2C4E0E953635}" dt="2020-12-16T22:55:57.633" v="550" actId="26606"/>
          <ac:cxnSpMkLst>
            <pc:docMk/>
            <pc:sldMk cId="614997316" sldId="276"/>
            <ac:cxnSpMk id="83" creationId="{182B96CE-2AC8-4B9C-BE79-966C70AD7EFF}"/>
          </ac:cxnSpMkLst>
        </pc:cxnChg>
        <pc:cxnChg chg="add">
          <ac:chgData name="Diedre M. Young" userId="453ddab4-948a-49bf-9aaa-785abcac96ba" providerId="ADAL" clId="{73B4134F-25B0-4BD1-ABDE-2C4E0E953635}" dt="2020-12-16T22:55:57.693" v="551" actId="26606"/>
          <ac:cxnSpMkLst>
            <pc:docMk/>
            <pc:sldMk cId="614997316" sldId="276"/>
            <ac:cxnSpMk id="2053" creationId="{E7FF593D-4DFC-4B53-A53C-06FD4A27A469}"/>
          </ac:cxnSpMkLst>
        </pc:cxnChg>
      </pc:sldChg>
      <pc:sldChg chg="addSp modSp mod">
        <pc:chgData name="Diedre M. Young" userId="453ddab4-948a-49bf-9aaa-785abcac96ba" providerId="ADAL" clId="{73B4134F-25B0-4BD1-ABDE-2C4E0E953635}" dt="2021-01-06T21:00:48.288" v="726" actId="20577"/>
        <pc:sldMkLst>
          <pc:docMk/>
          <pc:sldMk cId="3884358106" sldId="277"/>
        </pc:sldMkLst>
        <pc:spChg chg="mod">
          <ac:chgData name="Diedre M. Young" userId="453ddab4-948a-49bf-9aaa-785abcac96ba" providerId="ADAL" clId="{73B4134F-25B0-4BD1-ABDE-2C4E0E953635}" dt="2020-12-16T22:49:01.675" v="283"/>
          <ac:spMkLst>
            <pc:docMk/>
            <pc:sldMk cId="3884358106" sldId="277"/>
            <ac:spMk id="2" creationId="{B917AA13-3721-497D-93EE-0F49DB96E6F6}"/>
          </ac:spMkLst>
        </pc:spChg>
        <pc:spChg chg="mod">
          <ac:chgData name="Diedre M. Young" userId="453ddab4-948a-49bf-9aaa-785abcac96ba" providerId="ADAL" clId="{73B4134F-25B0-4BD1-ABDE-2C4E0E953635}" dt="2021-01-06T21:00:48.288" v="726" actId="20577"/>
          <ac:spMkLst>
            <pc:docMk/>
            <pc:sldMk cId="3884358106" sldId="277"/>
            <ac:spMk id="3" creationId="{3D583402-9BDB-462B-AB52-8BEFF1D6C8F9}"/>
          </ac:spMkLst>
        </pc:spChg>
        <pc:spChg chg="mod">
          <ac:chgData name="Diedre M. Young" userId="453ddab4-948a-49bf-9aaa-785abcac96ba" providerId="ADAL" clId="{73B4134F-25B0-4BD1-ABDE-2C4E0E953635}" dt="2020-12-16T22:49:01.675" v="283"/>
          <ac:spMkLst>
            <pc:docMk/>
            <pc:sldMk cId="3884358106" sldId="277"/>
            <ac:spMk id="5" creationId="{E6656BC0-387A-4A68-B2D4-ABFF9C7C30B6}"/>
          </ac:spMkLst>
        </pc:spChg>
        <pc:spChg chg="mod">
          <ac:chgData name="Diedre M. Young" userId="453ddab4-948a-49bf-9aaa-785abcac96ba" providerId="ADAL" clId="{73B4134F-25B0-4BD1-ABDE-2C4E0E953635}" dt="2020-12-16T22:57:16.917" v="577" actId="14100"/>
          <ac:spMkLst>
            <pc:docMk/>
            <pc:sldMk cId="3884358106" sldId="277"/>
            <ac:spMk id="6" creationId="{AF6F9729-F465-4B3D-82E7-BEC913C7CD9A}"/>
          </ac:spMkLst>
        </pc:spChg>
        <pc:spChg chg="mod">
          <ac:chgData name="Diedre M. Young" userId="453ddab4-948a-49bf-9aaa-785abcac96ba" providerId="ADAL" clId="{73B4134F-25B0-4BD1-ABDE-2C4E0E953635}" dt="2020-12-16T22:56:48.348" v="574" actId="20577"/>
          <ac:spMkLst>
            <pc:docMk/>
            <pc:sldMk cId="3884358106" sldId="277"/>
            <ac:spMk id="7" creationId="{E5B25B24-FE6B-445C-8334-ABAE7EFFD9A0}"/>
          </ac:spMkLst>
        </pc:spChg>
        <pc:picChg chg="add mod">
          <ac:chgData name="Diedre M. Young" userId="453ddab4-948a-49bf-9aaa-785abcac96ba" providerId="ADAL" clId="{73B4134F-25B0-4BD1-ABDE-2C4E0E953635}" dt="2020-12-16T22:56:53.763" v="575" actId="1076"/>
          <ac:picMkLst>
            <pc:docMk/>
            <pc:sldMk cId="3884358106" sldId="277"/>
            <ac:picMk id="8" creationId="{855B6328-664F-4F4E-B61E-C7FA58B499C7}"/>
          </ac:picMkLst>
        </pc:picChg>
        <pc:picChg chg="mod">
          <ac:chgData name="Diedre M. Young" userId="453ddab4-948a-49bf-9aaa-785abcac96ba" providerId="ADAL" clId="{73B4134F-25B0-4BD1-ABDE-2C4E0E953635}" dt="2020-12-16T22:49:01.675" v="283"/>
          <ac:picMkLst>
            <pc:docMk/>
            <pc:sldMk cId="3884358106" sldId="277"/>
            <ac:picMk id="1026" creationId="{910F3790-D306-44B0-A465-2D8D830E1E9A}"/>
          </ac:picMkLst>
        </pc:picChg>
      </pc:sldChg>
      <pc:sldChg chg="addSp delSp modSp mod">
        <pc:chgData name="Diedre M. Young" userId="453ddab4-948a-49bf-9aaa-785abcac96ba" providerId="ADAL" clId="{73B4134F-25B0-4BD1-ABDE-2C4E0E953635}" dt="2020-12-16T22:55:38.755" v="548" actId="1076"/>
        <pc:sldMkLst>
          <pc:docMk/>
          <pc:sldMk cId="2068572545" sldId="278"/>
        </pc:sldMkLst>
        <pc:spChg chg="mod">
          <ac:chgData name="Diedre M. Young" userId="453ddab4-948a-49bf-9aaa-785abcac96ba" providerId="ADAL" clId="{73B4134F-25B0-4BD1-ABDE-2C4E0E953635}" dt="2020-12-16T22:54:39.436" v="539" actId="20577"/>
          <ac:spMkLst>
            <pc:docMk/>
            <pc:sldMk cId="2068572545" sldId="278"/>
            <ac:spMk id="2" creationId="{1BF2736A-B8C5-4A45-B579-D98BADD21A7E}"/>
          </ac:spMkLst>
        </pc:spChg>
        <pc:spChg chg="mod">
          <ac:chgData name="Diedre M. Young" userId="453ddab4-948a-49bf-9aaa-785abcac96ba" providerId="ADAL" clId="{73B4134F-25B0-4BD1-ABDE-2C4E0E953635}" dt="2020-12-16T22:49:01.675" v="283"/>
          <ac:spMkLst>
            <pc:docMk/>
            <pc:sldMk cId="2068572545" sldId="278"/>
            <ac:spMk id="3" creationId="{DD667C28-17D9-4C38-A74E-67956014E2FB}"/>
          </ac:spMkLst>
        </pc:spChg>
        <pc:spChg chg="mod">
          <ac:chgData name="Diedre M. Young" userId="453ddab4-948a-49bf-9aaa-785abcac96ba" providerId="ADAL" clId="{73B4134F-25B0-4BD1-ABDE-2C4E0E953635}" dt="2020-12-16T22:49:01.675" v="283"/>
          <ac:spMkLst>
            <pc:docMk/>
            <pc:sldMk cId="2068572545" sldId="278"/>
            <ac:spMk id="4" creationId="{1F3388B8-A03A-4B87-BD71-BCB59AF61C40}"/>
          </ac:spMkLst>
        </pc:spChg>
        <pc:spChg chg="mod">
          <ac:chgData name="Diedre M. Young" userId="453ddab4-948a-49bf-9aaa-785abcac96ba" providerId="ADAL" clId="{73B4134F-25B0-4BD1-ABDE-2C4E0E953635}" dt="2020-12-16T22:49:01.675" v="283"/>
          <ac:spMkLst>
            <pc:docMk/>
            <pc:sldMk cId="2068572545" sldId="278"/>
            <ac:spMk id="5" creationId="{28ADCE09-0C07-4167-8A3E-7C482C15B518}"/>
          </ac:spMkLst>
        </pc:spChg>
        <pc:spChg chg="del mod">
          <ac:chgData name="Diedre M. Young" userId="453ddab4-948a-49bf-9aaa-785abcac96ba" providerId="ADAL" clId="{73B4134F-25B0-4BD1-ABDE-2C4E0E953635}" dt="2020-12-16T22:53:58.558" v="516" actId="478"/>
          <ac:spMkLst>
            <pc:docMk/>
            <pc:sldMk cId="2068572545" sldId="278"/>
            <ac:spMk id="6" creationId="{89207E08-56CD-406F-B758-8B29F167A97E}"/>
          </ac:spMkLst>
        </pc:spChg>
        <pc:spChg chg="del mod">
          <ac:chgData name="Diedre M. Young" userId="453ddab4-948a-49bf-9aaa-785abcac96ba" providerId="ADAL" clId="{73B4134F-25B0-4BD1-ABDE-2C4E0E953635}" dt="2020-12-16T22:53:51.745" v="515" actId="478"/>
          <ac:spMkLst>
            <pc:docMk/>
            <pc:sldMk cId="2068572545" sldId="278"/>
            <ac:spMk id="7" creationId="{BC6A9FD5-D889-4D0B-808F-23AE55B2C6E3}"/>
          </ac:spMkLst>
        </pc:spChg>
        <pc:picChg chg="add mod">
          <ac:chgData name="Diedre M. Young" userId="453ddab4-948a-49bf-9aaa-785abcac96ba" providerId="ADAL" clId="{73B4134F-25B0-4BD1-ABDE-2C4E0E953635}" dt="2020-12-16T22:55:38.755" v="548" actId="1076"/>
          <ac:picMkLst>
            <pc:docMk/>
            <pc:sldMk cId="2068572545" sldId="278"/>
            <ac:picMk id="9" creationId="{61917DF6-799B-4FAA-9AE5-C7DA775C0DE5}"/>
          </ac:picMkLst>
        </pc:picChg>
        <pc:picChg chg="mod">
          <ac:chgData name="Diedre M. Young" userId="453ddab4-948a-49bf-9aaa-785abcac96ba" providerId="ADAL" clId="{73B4134F-25B0-4BD1-ABDE-2C4E0E953635}" dt="2020-12-16T22:54:53.706" v="542" actId="14100"/>
          <ac:picMkLst>
            <pc:docMk/>
            <pc:sldMk cId="2068572545" sldId="278"/>
            <ac:picMk id="1028" creationId="{FA61304A-3234-4C78-BC05-218F7F02DF7D}"/>
          </ac:picMkLst>
        </pc:picChg>
        <pc:picChg chg="mod">
          <ac:chgData name="Diedre M. Young" userId="453ddab4-948a-49bf-9aaa-785abcac96ba" providerId="ADAL" clId="{73B4134F-25B0-4BD1-ABDE-2C4E0E953635}" dt="2020-12-16T22:55:02.293" v="543" actId="14100"/>
          <ac:picMkLst>
            <pc:docMk/>
            <pc:sldMk cId="2068572545" sldId="278"/>
            <ac:picMk id="1030" creationId="{780D8FB1-FCA6-4C20-9E46-F44C553B84A8}"/>
          </ac:picMkLst>
        </pc:picChg>
      </pc:sldChg>
      <pc:sldChg chg="addSp delSp modSp mod setBg">
        <pc:chgData name="Diedre M. Young" userId="453ddab4-948a-49bf-9aaa-785abcac96ba" providerId="ADAL" clId="{73B4134F-25B0-4BD1-ABDE-2C4E0E953635}" dt="2020-12-16T22:56:22.429" v="559" actId="478"/>
        <pc:sldMkLst>
          <pc:docMk/>
          <pc:sldMk cId="2977870308" sldId="279"/>
        </pc:sldMkLst>
        <pc:spChg chg="mod">
          <ac:chgData name="Diedre M. Young" userId="453ddab4-948a-49bf-9aaa-785abcac96ba" providerId="ADAL" clId="{73B4134F-25B0-4BD1-ABDE-2C4E0E953635}" dt="2020-12-16T22:55:21.075" v="544" actId="26606"/>
          <ac:spMkLst>
            <pc:docMk/>
            <pc:sldMk cId="2977870308" sldId="279"/>
            <ac:spMk id="2" creationId="{69710A97-D26B-4ADF-B5DE-68C97DDA4F1F}"/>
          </ac:spMkLst>
        </pc:spChg>
        <pc:spChg chg="mod">
          <ac:chgData name="Diedre M. Young" userId="453ddab4-948a-49bf-9aaa-785abcac96ba" providerId="ADAL" clId="{73B4134F-25B0-4BD1-ABDE-2C4E0E953635}" dt="2020-12-16T22:55:21.075" v="544" actId="26606"/>
          <ac:spMkLst>
            <pc:docMk/>
            <pc:sldMk cId="2977870308" sldId="279"/>
            <ac:spMk id="3" creationId="{7F225A00-66CC-4ACB-BAF8-F902D86043B2}"/>
          </ac:spMkLst>
        </pc:spChg>
        <pc:spChg chg="mod ord">
          <ac:chgData name="Diedre M. Young" userId="453ddab4-948a-49bf-9aaa-785abcac96ba" providerId="ADAL" clId="{73B4134F-25B0-4BD1-ABDE-2C4E0E953635}" dt="2020-12-16T22:55:21.075" v="544" actId="26606"/>
          <ac:spMkLst>
            <pc:docMk/>
            <pc:sldMk cId="2977870308" sldId="279"/>
            <ac:spMk id="5" creationId="{597F1495-328B-47FE-A2BE-8DC3EDF93B70}"/>
          </ac:spMkLst>
        </pc:spChg>
        <pc:spChg chg="del mod ord">
          <ac:chgData name="Diedre M. Young" userId="453ddab4-948a-49bf-9aaa-785abcac96ba" providerId="ADAL" clId="{73B4134F-25B0-4BD1-ABDE-2C4E0E953635}" dt="2020-12-16T22:56:19.740" v="558" actId="478"/>
          <ac:spMkLst>
            <pc:docMk/>
            <pc:sldMk cId="2977870308" sldId="279"/>
            <ac:spMk id="6" creationId="{D7414043-F00F-4998-A9F3-4F1069ED0407}"/>
          </ac:spMkLst>
        </pc:spChg>
        <pc:spChg chg="del mod ord">
          <ac:chgData name="Diedre M. Young" userId="453ddab4-948a-49bf-9aaa-785abcac96ba" providerId="ADAL" clId="{73B4134F-25B0-4BD1-ABDE-2C4E0E953635}" dt="2020-12-16T22:56:22.429" v="559" actId="478"/>
          <ac:spMkLst>
            <pc:docMk/>
            <pc:sldMk cId="2977870308" sldId="279"/>
            <ac:spMk id="7" creationId="{1EFE4FA5-5D48-46D4-8383-91707F5457E9}"/>
          </ac:spMkLst>
        </pc:spChg>
        <pc:spChg chg="add">
          <ac:chgData name="Diedre M. Young" userId="453ddab4-948a-49bf-9aaa-785abcac96ba" providerId="ADAL" clId="{73B4134F-25B0-4BD1-ABDE-2C4E0E953635}" dt="2020-12-16T22:55:21.075" v="544" actId="26606"/>
          <ac:spMkLst>
            <pc:docMk/>
            <pc:sldMk cId="2977870308" sldId="279"/>
            <ac:spMk id="77" creationId="{62A05C86-7602-4B26-9A81-0473C8F2E93B}"/>
          </ac:spMkLst>
        </pc:spChg>
        <pc:spChg chg="add">
          <ac:chgData name="Diedre M. Young" userId="453ddab4-948a-49bf-9aaa-785abcac96ba" providerId="ADAL" clId="{73B4134F-25B0-4BD1-ABDE-2C4E0E953635}" dt="2020-12-16T22:55:21.075" v="544" actId="26606"/>
          <ac:spMkLst>
            <pc:docMk/>
            <pc:sldMk cId="2977870308" sldId="279"/>
            <ac:spMk id="81" creationId="{ED8367C4-12FC-4C4A-A758-209F4FF5794D}"/>
          </ac:spMkLst>
        </pc:spChg>
        <pc:spChg chg="add">
          <ac:chgData name="Diedre M. Young" userId="453ddab4-948a-49bf-9aaa-785abcac96ba" providerId="ADAL" clId="{73B4134F-25B0-4BD1-ABDE-2C4E0E953635}" dt="2020-12-16T22:55:21.075" v="544" actId="26606"/>
          <ac:spMkLst>
            <pc:docMk/>
            <pc:sldMk cId="2977870308" sldId="279"/>
            <ac:spMk id="85" creationId="{BDE01C67-71A7-4567-B6FA-DF5803142287}"/>
          </ac:spMkLst>
        </pc:spChg>
        <pc:spChg chg="add">
          <ac:chgData name="Diedre M. Young" userId="453ddab4-948a-49bf-9aaa-785abcac96ba" providerId="ADAL" clId="{73B4134F-25B0-4BD1-ABDE-2C4E0E953635}" dt="2020-12-16T22:55:21.075" v="544" actId="26606"/>
          <ac:spMkLst>
            <pc:docMk/>
            <pc:sldMk cId="2977870308" sldId="279"/>
            <ac:spMk id="87" creationId="{1EE1B9ED-5C9C-456E-BC4E-414B0A7C5C9B}"/>
          </ac:spMkLst>
        </pc:spChg>
        <pc:grpChg chg="add">
          <ac:chgData name="Diedre M. Young" userId="453ddab4-948a-49bf-9aaa-785abcac96ba" providerId="ADAL" clId="{73B4134F-25B0-4BD1-ABDE-2C4E0E953635}" dt="2020-12-16T22:55:21.075" v="544" actId="26606"/>
          <ac:grpSpMkLst>
            <pc:docMk/>
            <pc:sldMk cId="2977870308" sldId="279"/>
            <ac:grpSpMk id="71" creationId="{6C166CAE-38F4-422C-B9CC-A595E6D7D502}"/>
          </ac:grpSpMkLst>
        </pc:grpChg>
        <pc:picChg chg="add mod">
          <ac:chgData name="Diedre M. Young" userId="453ddab4-948a-49bf-9aaa-785abcac96ba" providerId="ADAL" clId="{73B4134F-25B0-4BD1-ABDE-2C4E0E953635}" dt="2020-12-16T22:55:32.774" v="547" actId="1076"/>
          <ac:picMkLst>
            <pc:docMk/>
            <pc:sldMk cId="2977870308" sldId="279"/>
            <ac:picMk id="8" creationId="{113E4113-BD5E-4E1E-B44C-5131099A9E0D}"/>
          </ac:picMkLst>
        </pc:picChg>
        <pc:picChg chg="add">
          <ac:chgData name="Diedre M. Young" userId="453ddab4-948a-49bf-9aaa-785abcac96ba" providerId="ADAL" clId="{73B4134F-25B0-4BD1-ABDE-2C4E0E953635}" dt="2020-12-16T22:55:21.075" v="544" actId="26606"/>
          <ac:picMkLst>
            <pc:docMk/>
            <pc:sldMk cId="2977870308" sldId="279"/>
            <ac:picMk id="79" creationId="{1F821360-F39C-40B9-9BF4-C490A7CA1290}"/>
          </ac:picMkLst>
        </pc:picChg>
        <pc:picChg chg="mod">
          <ac:chgData name="Diedre M. Young" userId="453ddab4-948a-49bf-9aaa-785abcac96ba" providerId="ADAL" clId="{73B4134F-25B0-4BD1-ABDE-2C4E0E953635}" dt="2020-12-16T22:55:29.090" v="546" actId="14100"/>
          <ac:picMkLst>
            <pc:docMk/>
            <pc:sldMk cId="2977870308" sldId="279"/>
            <ac:picMk id="2050" creationId="{D95E6FD4-1B45-4BB4-82AB-4BB6EC96A7D4}"/>
          </ac:picMkLst>
        </pc:picChg>
        <pc:cxnChg chg="add">
          <ac:chgData name="Diedre M. Young" userId="453ddab4-948a-49bf-9aaa-785abcac96ba" providerId="ADAL" clId="{73B4134F-25B0-4BD1-ABDE-2C4E0E953635}" dt="2020-12-16T22:55:21.075" v="544" actId="26606"/>
          <ac:cxnSpMkLst>
            <pc:docMk/>
            <pc:sldMk cId="2977870308" sldId="279"/>
            <ac:cxnSpMk id="75" creationId="{E7FF593D-4DFC-4B53-A53C-06FD4A27A469}"/>
          </ac:cxnSpMkLst>
        </pc:cxnChg>
        <pc:cxnChg chg="add">
          <ac:chgData name="Diedre M. Young" userId="453ddab4-948a-49bf-9aaa-785abcac96ba" providerId="ADAL" clId="{73B4134F-25B0-4BD1-ABDE-2C4E0E953635}" dt="2020-12-16T22:55:21.075" v="544" actId="26606"/>
          <ac:cxnSpMkLst>
            <pc:docMk/>
            <pc:sldMk cId="2977870308" sldId="279"/>
            <ac:cxnSpMk id="83" creationId="{182B96CE-2AC8-4B9C-BE79-966C70AD7EFF}"/>
          </ac:cxnSpMkLst>
        </pc:cxnChg>
      </pc:sldChg>
      <pc:sldChg chg="addSp modSp mod">
        <pc:chgData name="Diedre M. Young" userId="453ddab4-948a-49bf-9aaa-785abcac96ba" providerId="ADAL" clId="{73B4134F-25B0-4BD1-ABDE-2C4E0E953635}" dt="2020-12-16T22:59:38.731" v="578" actId="14100"/>
        <pc:sldMkLst>
          <pc:docMk/>
          <pc:sldMk cId="3697610822" sldId="280"/>
        </pc:sldMkLst>
        <pc:spChg chg="mod">
          <ac:chgData name="Diedre M. Young" userId="453ddab4-948a-49bf-9aaa-785abcac96ba" providerId="ADAL" clId="{73B4134F-25B0-4BD1-ABDE-2C4E0E953635}" dt="2020-12-16T22:49:01.675" v="283"/>
          <ac:spMkLst>
            <pc:docMk/>
            <pc:sldMk cId="3697610822" sldId="280"/>
            <ac:spMk id="2" creationId="{EBF999B8-ED87-45D2-A094-A6867A5ADF56}"/>
          </ac:spMkLst>
        </pc:spChg>
        <pc:spChg chg="mod">
          <ac:chgData name="Diedre M. Young" userId="453ddab4-948a-49bf-9aaa-785abcac96ba" providerId="ADAL" clId="{73B4134F-25B0-4BD1-ABDE-2C4E0E953635}" dt="2020-12-16T22:49:03.403" v="292" actId="27636"/>
          <ac:spMkLst>
            <pc:docMk/>
            <pc:sldMk cId="3697610822" sldId="280"/>
            <ac:spMk id="3" creationId="{09C04448-F01A-4525-BC86-7F6207FF935C}"/>
          </ac:spMkLst>
        </pc:spChg>
        <pc:spChg chg="mod">
          <ac:chgData name="Diedre M. Young" userId="453ddab4-948a-49bf-9aaa-785abcac96ba" providerId="ADAL" clId="{73B4134F-25B0-4BD1-ABDE-2C4E0E953635}" dt="2020-12-16T22:49:01.675" v="283"/>
          <ac:spMkLst>
            <pc:docMk/>
            <pc:sldMk cId="3697610822" sldId="280"/>
            <ac:spMk id="4" creationId="{3F6ACCC9-22B1-457C-8956-793D4376BD33}"/>
          </ac:spMkLst>
        </pc:spChg>
        <pc:spChg chg="mod">
          <ac:chgData name="Diedre M. Young" userId="453ddab4-948a-49bf-9aaa-785abcac96ba" providerId="ADAL" clId="{73B4134F-25B0-4BD1-ABDE-2C4E0E953635}" dt="2020-12-16T22:49:01.675" v="283"/>
          <ac:spMkLst>
            <pc:docMk/>
            <pc:sldMk cId="3697610822" sldId="280"/>
            <ac:spMk id="5" creationId="{BC499344-29B6-4AE7-A970-C4CAE664E853}"/>
          </ac:spMkLst>
        </pc:spChg>
        <pc:spChg chg="mod">
          <ac:chgData name="Diedre M. Young" userId="453ddab4-948a-49bf-9aaa-785abcac96ba" providerId="ADAL" clId="{73B4134F-25B0-4BD1-ABDE-2C4E0E953635}" dt="2020-12-16T22:49:01.675" v="283"/>
          <ac:spMkLst>
            <pc:docMk/>
            <pc:sldMk cId="3697610822" sldId="280"/>
            <ac:spMk id="6" creationId="{FC7C30BA-E3D7-48F3-A156-EE45C2586C97}"/>
          </ac:spMkLst>
        </pc:spChg>
        <pc:picChg chg="add mod">
          <ac:chgData name="Diedre M. Young" userId="453ddab4-948a-49bf-9aaa-785abcac96ba" providerId="ADAL" clId="{73B4134F-25B0-4BD1-ABDE-2C4E0E953635}" dt="2020-12-16T22:08:45.122" v="13" actId="1076"/>
          <ac:picMkLst>
            <pc:docMk/>
            <pc:sldMk cId="3697610822" sldId="280"/>
            <ac:picMk id="8" creationId="{C544FC36-A8A2-4A76-9A83-1ACA7A2ED769}"/>
          </ac:picMkLst>
        </pc:picChg>
        <pc:picChg chg="mod">
          <ac:chgData name="Diedre M. Young" userId="453ddab4-948a-49bf-9aaa-785abcac96ba" providerId="ADAL" clId="{73B4134F-25B0-4BD1-ABDE-2C4E0E953635}" dt="2020-12-16T22:59:38.731" v="578" actId="14100"/>
          <ac:picMkLst>
            <pc:docMk/>
            <pc:sldMk cId="3697610822" sldId="280"/>
            <ac:picMk id="2050" creationId="{1A5192B9-2611-44EA-A3DB-5D004E42EE46}"/>
          </ac:picMkLst>
        </pc:picChg>
      </pc:sldChg>
      <pc:sldChg chg="addSp modSp mod">
        <pc:chgData name="Diedre M. Young" userId="453ddab4-948a-49bf-9aaa-785abcac96ba" providerId="ADAL" clId="{73B4134F-25B0-4BD1-ABDE-2C4E0E953635}" dt="2020-12-22T15:57:27.270" v="719" actId="20577"/>
        <pc:sldMkLst>
          <pc:docMk/>
          <pc:sldMk cId="3856019267" sldId="281"/>
        </pc:sldMkLst>
        <pc:spChg chg="mod">
          <ac:chgData name="Diedre M. Young" userId="453ddab4-948a-49bf-9aaa-785abcac96ba" providerId="ADAL" clId="{73B4134F-25B0-4BD1-ABDE-2C4E0E953635}" dt="2020-12-16T22:49:03.453" v="294" actId="27636"/>
          <ac:spMkLst>
            <pc:docMk/>
            <pc:sldMk cId="3856019267" sldId="281"/>
            <ac:spMk id="2" creationId="{DA01EB87-56FE-4D3E-A046-D7DEFCAEE924}"/>
          </ac:spMkLst>
        </pc:spChg>
        <pc:spChg chg="mod">
          <ac:chgData name="Diedre M. Young" userId="453ddab4-948a-49bf-9aaa-785abcac96ba" providerId="ADAL" clId="{73B4134F-25B0-4BD1-ABDE-2C4E0E953635}" dt="2020-12-22T15:57:27.270" v="719" actId="20577"/>
          <ac:spMkLst>
            <pc:docMk/>
            <pc:sldMk cId="3856019267" sldId="281"/>
            <ac:spMk id="3" creationId="{38B2513D-7503-4906-9339-E0937549B2D4}"/>
          </ac:spMkLst>
        </pc:spChg>
        <pc:spChg chg="mod">
          <ac:chgData name="Diedre M. Young" userId="453ddab4-948a-49bf-9aaa-785abcac96ba" providerId="ADAL" clId="{73B4134F-25B0-4BD1-ABDE-2C4E0E953635}" dt="2020-12-16T22:49:01.675" v="283"/>
          <ac:spMkLst>
            <pc:docMk/>
            <pc:sldMk cId="3856019267" sldId="281"/>
            <ac:spMk id="4" creationId="{D4D9F139-82BB-4790-A6F8-F5D811315DCE}"/>
          </ac:spMkLst>
        </pc:spChg>
        <pc:spChg chg="mod">
          <ac:chgData name="Diedre M. Young" userId="453ddab4-948a-49bf-9aaa-785abcac96ba" providerId="ADAL" clId="{73B4134F-25B0-4BD1-ABDE-2C4E0E953635}" dt="2020-12-16T22:49:01.675" v="283"/>
          <ac:spMkLst>
            <pc:docMk/>
            <pc:sldMk cId="3856019267" sldId="281"/>
            <ac:spMk id="5" creationId="{1289A815-6D65-469D-9AC9-3536DA14C7A6}"/>
          </ac:spMkLst>
        </pc:spChg>
        <pc:spChg chg="mod">
          <ac:chgData name="Diedre M. Young" userId="453ddab4-948a-49bf-9aaa-785abcac96ba" providerId="ADAL" clId="{73B4134F-25B0-4BD1-ABDE-2C4E0E953635}" dt="2020-12-16T22:49:01.675" v="283"/>
          <ac:spMkLst>
            <pc:docMk/>
            <pc:sldMk cId="3856019267" sldId="281"/>
            <ac:spMk id="6" creationId="{0AB85EE6-E0CF-41D3-88A2-4208351CAF4B}"/>
          </ac:spMkLst>
        </pc:spChg>
        <pc:picChg chg="add mod">
          <ac:chgData name="Diedre M. Young" userId="453ddab4-948a-49bf-9aaa-785abcac96ba" providerId="ADAL" clId="{73B4134F-25B0-4BD1-ABDE-2C4E0E953635}" dt="2020-12-16T23:00:04.851" v="583" actId="1076"/>
          <ac:picMkLst>
            <pc:docMk/>
            <pc:sldMk cId="3856019267" sldId="281"/>
            <ac:picMk id="8" creationId="{4FA84C86-A2A9-4C6A-B46A-CFB23F38E19E}"/>
          </ac:picMkLst>
        </pc:picChg>
        <pc:picChg chg="mod">
          <ac:chgData name="Diedre M. Young" userId="453ddab4-948a-49bf-9aaa-785abcac96ba" providerId="ADAL" clId="{73B4134F-25B0-4BD1-ABDE-2C4E0E953635}" dt="2020-12-16T23:00:00.832" v="582" actId="1076"/>
          <ac:picMkLst>
            <pc:docMk/>
            <pc:sldMk cId="3856019267" sldId="281"/>
            <ac:picMk id="3074" creationId="{2A229094-53CF-4E87-89D7-784C294D8549}"/>
          </ac:picMkLst>
        </pc:picChg>
      </pc:sldChg>
      <pc:sldChg chg="addSp modSp mod">
        <pc:chgData name="Diedre M. Young" userId="453ddab4-948a-49bf-9aaa-785abcac96ba" providerId="ADAL" clId="{73B4134F-25B0-4BD1-ABDE-2C4E0E953635}" dt="2021-01-06T21:01:35.385" v="728" actId="113"/>
        <pc:sldMkLst>
          <pc:docMk/>
          <pc:sldMk cId="3531357455" sldId="283"/>
        </pc:sldMkLst>
        <pc:spChg chg="mod">
          <ac:chgData name="Diedre M. Young" userId="453ddab4-948a-49bf-9aaa-785abcac96ba" providerId="ADAL" clId="{73B4134F-25B0-4BD1-ABDE-2C4E0E953635}" dt="2020-12-22T15:56:42.570" v="715" actId="20577"/>
          <ac:spMkLst>
            <pc:docMk/>
            <pc:sldMk cId="3531357455" sldId="283"/>
            <ac:spMk id="2" creationId="{A2C6F969-F5C3-4B22-8F8F-818C1FA93CB9}"/>
          </ac:spMkLst>
        </pc:spChg>
        <pc:spChg chg="mod">
          <ac:chgData name="Diedre M. Young" userId="453ddab4-948a-49bf-9aaa-785abcac96ba" providerId="ADAL" clId="{73B4134F-25B0-4BD1-ABDE-2C4E0E953635}" dt="2021-01-06T21:01:35.385" v="728" actId="113"/>
          <ac:spMkLst>
            <pc:docMk/>
            <pc:sldMk cId="3531357455" sldId="283"/>
            <ac:spMk id="3" creationId="{19ED2496-7E89-4E0D-B441-9FB8421ECA1C}"/>
          </ac:spMkLst>
        </pc:spChg>
        <pc:spChg chg="mod">
          <ac:chgData name="Diedre M. Young" userId="453ddab4-948a-49bf-9aaa-785abcac96ba" providerId="ADAL" clId="{73B4134F-25B0-4BD1-ABDE-2C4E0E953635}" dt="2020-12-16T22:49:01.675" v="283"/>
          <ac:spMkLst>
            <pc:docMk/>
            <pc:sldMk cId="3531357455" sldId="283"/>
            <ac:spMk id="4" creationId="{B9ECC598-C64A-4D3A-8A8F-DB864B336FBD}"/>
          </ac:spMkLst>
        </pc:spChg>
        <pc:spChg chg="mod">
          <ac:chgData name="Diedre M. Young" userId="453ddab4-948a-49bf-9aaa-785abcac96ba" providerId="ADAL" clId="{73B4134F-25B0-4BD1-ABDE-2C4E0E953635}" dt="2020-12-16T22:49:01.675" v="283"/>
          <ac:spMkLst>
            <pc:docMk/>
            <pc:sldMk cId="3531357455" sldId="283"/>
            <ac:spMk id="5" creationId="{A67AE8B6-7D21-4E17-8C46-CB47B6DB3624}"/>
          </ac:spMkLst>
        </pc:spChg>
        <pc:spChg chg="mod">
          <ac:chgData name="Diedre M. Young" userId="453ddab4-948a-49bf-9aaa-785abcac96ba" providerId="ADAL" clId="{73B4134F-25B0-4BD1-ABDE-2C4E0E953635}" dt="2020-12-16T22:49:01.675" v="283"/>
          <ac:spMkLst>
            <pc:docMk/>
            <pc:sldMk cId="3531357455" sldId="283"/>
            <ac:spMk id="6" creationId="{898E5DEB-7E0C-4D0A-955A-EB30C7027280}"/>
          </ac:spMkLst>
        </pc:spChg>
        <pc:picChg chg="add mod">
          <ac:chgData name="Diedre M. Young" userId="453ddab4-948a-49bf-9aaa-785abcac96ba" providerId="ADAL" clId="{73B4134F-25B0-4BD1-ABDE-2C4E0E953635}" dt="2020-12-16T22:08:50.926" v="15" actId="1076"/>
          <ac:picMkLst>
            <pc:docMk/>
            <pc:sldMk cId="3531357455" sldId="283"/>
            <ac:picMk id="8" creationId="{EB1FC1D6-3307-44CA-9A31-3F2C92130C6A}"/>
          </ac:picMkLst>
        </pc:picChg>
        <pc:picChg chg="mod">
          <ac:chgData name="Diedre M. Young" userId="453ddab4-948a-49bf-9aaa-785abcac96ba" providerId="ADAL" clId="{73B4134F-25B0-4BD1-ABDE-2C4E0E953635}" dt="2020-12-16T22:59:50.742" v="580" actId="1076"/>
          <ac:picMkLst>
            <pc:docMk/>
            <pc:sldMk cId="3531357455" sldId="283"/>
            <ac:picMk id="1026" creationId="{62AE2361-097B-4007-B423-8CBA78680FA1}"/>
          </ac:picMkLst>
        </pc:picChg>
      </pc:sldChg>
      <pc:sldChg chg="addSp modSp new mod setBg">
        <pc:chgData name="Diedre M. Young" userId="453ddab4-948a-49bf-9aaa-785abcac96ba" providerId="ADAL" clId="{73B4134F-25B0-4BD1-ABDE-2C4E0E953635}" dt="2020-12-16T23:05:32.230" v="709" actId="255"/>
        <pc:sldMkLst>
          <pc:docMk/>
          <pc:sldMk cId="1483208037" sldId="284"/>
        </pc:sldMkLst>
        <pc:spChg chg="mod">
          <ac:chgData name="Diedre M. Young" userId="453ddab4-948a-49bf-9aaa-785abcac96ba" providerId="ADAL" clId="{73B4134F-25B0-4BD1-ABDE-2C4E0E953635}" dt="2020-12-16T23:05:17.967" v="708" actId="20577"/>
          <ac:spMkLst>
            <pc:docMk/>
            <pc:sldMk cId="1483208037" sldId="284"/>
            <ac:spMk id="2" creationId="{1E820A91-5861-4D23-90FD-36CE7F336D74}"/>
          </ac:spMkLst>
        </pc:spChg>
        <pc:spChg chg="mod ord">
          <ac:chgData name="Diedre M. Young" userId="453ddab4-948a-49bf-9aaa-785abcac96ba" providerId="ADAL" clId="{73B4134F-25B0-4BD1-ABDE-2C4E0E953635}" dt="2020-12-16T23:05:32.230" v="709" actId="255"/>
          <ac:spMkLst>
            <pc:docMk/>
            <pc:sldMk cId="1483208037" sldId="284"/>
            <ac:spMk id="3" creationId="{65C87726-1377-4F91-86F2-0ED0AF02DFCE}"/>
          </ac:spMkLst>
        </pc:spChg>
        <pc:spChg chg="add">
          <ac:chgData name="Diedre M. Young" userId="453ddab4-948a-49bf-9aaa-785abcac96ba" providerId="ADAL" clId="{73B4134F-25B0-4BD1-ABDE-2C4E0E953635}" dt="2020-12-16T23:04:55.459" v="704" actId="26606"/>
          <ac:spMkLst>
            <pc:docMk/>
            <pc:sldMk cId="1483208037" sldId="284"/>
            <ac:spMk id="9" creationId="{DFD550C1-A5AE-4DF5-BF84-F5CFF5D4A2D3}"/>
          </ac:spMkLst>
        </pc:spChg>
        <pc:picChg chg="add mod">
          <ac:chgData name="Diedre M. Young" userId="453ddab4-948a-49bf-9aaa-785abcac96ba" providerId="ADAL" clId="{73B4134F-25B0-4BD1-ABDE-2C4E0E953635}" dt="2020-12-16T23:04:55.459" v="704" actId="26606"/>
          <ac:picMkLst>
            <pc:docMk/>
            <pc:sldMk cId="1483208037" sldId="284"/>
            <ac:picMk id="4" creationId="{519D52A9-E7CD-489D-8CEC-9A21FAF28DC3}"/>
          </ac:picMkLst>
        </pc:picChg>
        <pc:cxnChg chg="add">
          <ac:chgData name="Diedre M. Young" userId="453ddab4-948a-49bf-9aaa-785abcac96ba" providerId="ADAL" clId="{73B4134F-25B0-4BD1-ABDE-2C4E0E953635}" dt="2020-12-16T23:04:55.459" v="704" actId="26606"/>
          <ac:cxnSpMkLst>
            <pc:docMk/>
            <pc:sldMk cId="1483208037" sldId="284"/>
            <ac:cxnSpMk id="11" creationId="{5C481BAB-91E4-4BC8-8BB2-F825EC27E331}"/>
          </ac:cxnSpMkLst>
        </pc:cxnChg>
      </pc:sldChg>
      <pc:sldChg chg="modSp new del mod">
        <pc:chgData name="Diedre M. Young" userId="453ddab4-948a-49bf-9aaa-785abcac96ba" providerId="ADAL" clId="{73B4134F-25B0-4BD1-ABDE-2C4E0E953635}" dt="2020-12-16T23:00:55.533" v="646" actId="2696"/>
        <pc:sldMkLst>
          <pc:docMk/>
          <pc:sldMk cId="3296917048" sldId="284"/>
        </pc:sldMkLst>
        <pc:spChg chg="mod">
          <ac:chgData name="Diedre M. Young" userId="453ddab4-948a-49bf-9aaa-785abcac96ba" providerId="ADAL" clId="{73B4134F-25B0-4BD1-ABDE-2C4E0E953635}" dt="2020-12-16T23:00:45.444" v="645" actId="20577"/>
          <ac:spMkLst>
            <pc:docMk/>
            <pc:sldMk cId="3296917048" sldId="284"/>
            <ac:spMk id="2" creationId="{CD7F4CED-ABED-4368-AF67-0195D20DE354}"/>
          </ac:spMkLst>
        </pc:spChg>
      </pc:sldChg>
      <pc:sldMasterChg chg="addSp modTransition modSldLayout">
        <pc:chgData name="Diedre M. Young" userId="453ddab4-948a-49bf-9aaa-785abcac96ba" providerId="ADAL" clId="{73B4134F-25B0-4BD1-ABDE-2C4E0E953635}" dt="2020-12-16T22:44:36.635" v="204"/>
        <pc:sldMasterMkLst>
          <pc:docMk/>
          <pc:sldMasterMk cId="2334026060" sldId="2147483660"/>
        </pc:sldMasterMkLst>
        <pc:spChg chg="add">
          <ac:chgData name="Diedre M. Young" userId="453ddab4-948a-49bf-9aaa-785abcac96ba" providerId="ADAL" clId="{73B4134F-25B0-4BD1-ABDE-2C4E0E953635}" dt="2020-12-16T22:44:36.635" v="204"/>
          <ac:spMkLst>
            <pc:docMk/>
            <pc:sldMasterMk cId="2334026060" sldId="2147483660"/>
            <ac:spMk id="8" creationId="{2BAA608A-E5C3-425D-BE8B-F32E83C38F80}"/>
          </ac:spMkLst>
        </pc:spChg>
        <pc:sldLayoutChg chg="modTransition">
          <pc:chgData name="Diedre M. Young" userId="453ddab4-948a-49bf-9aaa-785abcac96ba" providerId="ADAL" clId="{73B4134F-25B0-4BD1-ABDE-2C4E0E953635}" dt="2020-12-16T22:44:36.635" v="204"/>
          <pc:sldLayoutMkLst>
            <pc:docMk/>
            <pc:sldMasterMk cId="2334026060" sldId="2147483660"/>
            <pc:sldLayoutMk cId="3268595636" sldId="2147483661"/>
          </pc:sldLayoutMkLst>
        </pc:sldLayoutChg>
        <pc:sldLayoutChg chg="modTransition">
          <pc:chgData name="Diedre M. Young" userId="453ddab4-948a-49bf-9aaa-785abcac96ba" providerId="ADAL" clId="{73B4134F-25B0-4BD1-ABDE-2C4E0E953635}" dt="2020-12-16T22:44:36.635" v="204"/>
          <pc:sldLayoutMkLst>
            <pc:docMk/>
            <pc:sldMasterMk cId="2334026060" sldId="2147483660"/>
            <pc:sldLayoutMk cId="1075613081" sldId="2147483662"/>
          </pc:sldLayoutMkLst>
        </pc:sldLayoutChg>
        <pc:sldLayoutChg chg="modTransition">
          <pc:chgData name="Diedre M. Young" userId="453ddab4-948a-49bf-9aaa-785abcac96ba" providerId="ADAL" clId="{73B4134F-25B0-4BD1-ABDE-2C4E0E953635}" dt="2020-12-16T22:44:36.635" v="204"/>
          <pc:sldLayoutMkLst>
            <pc:docMk/>
            <pc:sldMasterMk cId="2334026060" sldId="2147483660"/>
            <pc:sldLayoutMk cId="2359938652" sldId="2147483663"/>
          </pc:sldLayoutMkLst>
        </pc:sldLayoutChg>
        <pc:sldLayoutChg chg="modTransition">
          <pc:chgData name="Diedre M. Young" userId="453ddab4-948a-49bf-9aaa-785abcac96ba" providerId="ADAL" clId="{73B4134F-25B0-4BD1-ABDE-2C4E0E953635}" dt="2020-12-16T22:44:36.635" v="204"/>
          <pc:sldLayoutMkLst>
            <pc:docMk/>
            <pc:sldMasterMk cId="2334026060" sldId="2147483660"/>
            <pc:sldLayoutMk cId="1182693220" sldId="2147483664"/>
          </pc:sldLayoutMkLst>
        </pc:sldLayoutChg>
        <pc:sldLayoutChg chg="modTransition">
          <pc:chgData name="Diedre M. Young" userId="453ddab4-948a-49bf-9aaa-785abcac96ba" providerId="ADAL" clId="{73B4134F-25B0-4BD1-ABDE-2C4E0E953635}" dt="2020-12-16T22:44:36.635" v="204"/>
          <pc:sldLayoutMkLst>
            <pc:docMk/>
            <pc:sldMasterMk cId="2334026060" sldId="2147483660"/>
            <pc:sldLayoutMk cId="1178593168" sldId="2147483665"/>
          </pc:sldLayoutMkLst>
        </pc:sldLayoutChg>
        <pc:sldLayoutChg chg="modTransition">
          <pc:chgData name="Diedre M. Young" userId="453ddab4-948a-49bf-9aaa-785abcac96ba" providerId="ADAL" clId="{73B4134F-25B0-4BD1-ABDE-2C4E0E953635}" dt="2020-12-16T22:44:36.635" v="204"/>
          <pc:sldLayoutMkLst>
            <pc:docMk/>
            <pc:sldMasterMk cId="2334026060" sldId="2147483660"/>
            <pc:sldLayoutMk cId="3195335553" sldId="2147483666"/>
          </pc:sldLayoutMkLst>
        </pc:sldLayoutChg>
        <pc:sldLayoutChg chg="modTransition">
          <pc:chgData name="Diedre M. Young" userId="453ddab4-948a-49bf-9aaa-785abcac96ba" providerId="ADAL" clId="{73B4134F-25B0-4BD1-ABDE-2C4E0E953635}" dt="2020-12-16T22:44:36.635" v="204"/>
          <pc:sldLayoutMkLst>
            <pc:docMk/>
            <pc:sldMasterMk cId="2334026060" sldId="2147483660"/>
            <pc:sldLayoutMk cId="637461113" sldId="2147483667"/>
          </pc:sldLayoutMkLst>
        </pc:sldLayoutChg>
        <pc:sldLayoutChg chg="modTransition">
          <pc:chgData name="Diedre M. Young" userId="453ddab4-948a-49bf-9aaa-785abcac96ba" providerId="ADAL" clId="{73B4134F-25B0-4BD1-ABDE-2C4E0E953635}" dt="2020-12-16T22:44:36.635" v="204"/>
          <pc:sldLayoutMkLst>
            <pc:docMk/>
            <pc:sldMasterMk cId="2334026060" sldId="2147483660"/>
            <pc:sldLayoutMk cId="2577260681" sldId="2147483668"/>
          </pc:sldLayoutMkLst>
        </pc:sldLayoutChg>
        <pc:sldLayoutChg chg="modTransition">
          <pc:chgData name="Diedre M. Young" userId="453ddab4-948a-49bf-9aaa-785abcac96ba" providerId="ADAL" clId="{73B4134F-25B0-4BD1-ABDE-2C4E0E953635}" dt="2020-12-16T22:44:36.635" v="204"/>
          <pc:sldLayoutMkLst>
            <pc:docMk/>
            <pc:sldMasterMk cId="2334026060" sldId="2147483660"/>
            <pc:sldLayoutMk cId="1340787771" sldId="2147483669"/>
          </pc:sldLayoutMkLst>
        </pc:sldLayoutChg>
        <pc:sldLayoutChg chg="modTransition">
          <pc:chgData name="Diedre M. Young" userId="453ddab4-948a-49bf-9aaa-785abcac96ba" providerId="ADAL" clId="{73B4134F-25B0-4BD1-ABDE-2C4E0E953635}" dt="2020-12-16T22:44:36.635" v="204"/>
          <pc:sldLayoutMkLst>
            <pc:docMk/>
            <pc:sldMasterMk cId="2334026060" sldId="2147483660"/>
            <pc:sldLayoutMk cId="1761243128" sldId="2147483670"/>
          </pc:sldLayoutMkLst>
        </pc:sldLayoutChg>
        <pc:sldLayoutChg chg="modTransition">
          <pc:chgData name="Diedre M. Young" userId="453ddab4-948a-49bf-9aaa-785abcac96ba" providerId="ADAL" clId="{73B4134F-25B0-4BD1-ABDE-2C4E0E953635}" dt="2020-12-16T22:44:36.635" v="204"/>
          <pc:sldLayoutMkLst>
            <pc:docMk/>
            <pc:sldMasterMk cId="2334026060" sldId="2147483660"/>
            <pc:sldLayoutMk cId="2560753230" sldId="2147483671"/>
          </pc:sldLayoutMkLst>
        </pc:sldLayoutChg>
      </pc:sldMasterChg>
      <pc:sldMasterChg chg="addSp modTransition modSldLayout">
        <pc:chgData name="Diedre M. Young" userId="453ddab4-948a-49bf-9aaa-785abcac96ba" providerId="ADAL" clId="{73B4134F-25B0-4BD1-ABDE-2C4E0E953635}" dt="2020-12-16T22:49:01.675" v="283"/>
        <pc:sldMasterMkLst>
          <pc:docMk/>
          <pc:sldMasterMk cId="74434361" sldId="2147483672"/>
        </pc:sldMasterMkLst>
        <pc:spChg chg="add">
          <ac:chgData name="Diedre M. Young" userId="453ddab4-948a-49bf-9aaa-785abcac96ba" providerId="ADAL" clId="{73B4134F-25B0-4BD1-ABDE-2C4E0E953635}" dt="2020-12-16T22:49:01.675" v="283"/>
          <ac:spMkLst>
            <pc:docMk/>
            <pc:sldMasterMk cId="74434361" sldId="2147483672"/>
            <ac:spMk id="11" creationId="{1F0713AD-0DD4-4629-AABC-953C392D8698}"/>
          </ac:spMkLst>
        </pc:spChg>
        <pc:sldLayoutChg chg="modTransition">
          <pc:chgData name="Diedre M. Young" userId="453ddab4-948a-49bf-9aaa-785abcac96ba" providerId="ADAL" clId="{73B4134F-25B0-4BD1-ABDE-2C4E0E953635}" dt="2020-12-16T22:49:01.675" v="283"/>
          <pc:sldLayoutMkLst>
            <pc:docMk/>
            <pc:sldMasterMk cId="74434361" sldId="2147483672"/>
            <pc:sldLayoutMk cId="1336660085" sldId="2147483673"/>
          </pc:sldLayoutMkLst>
        </pc:sldLayoutChg>
        <pc:sldLayoutChg chg="modTransition">
          <pc:chgData name="Diedre M. Young" userId="453ddab4-948a-49bf-9aaa-785abcac96ba" providerId="ADAL" clId="{73B4134F-25B0-4BD1-ABDE-2C4E0E953635}" dt="2020-12-16T22:49:01.675" v="283"/>
          <pc:sldLayoutMkLst>
            <pc:docMk/>
            <pc:sldMasterMk cId="74434361" sldId="2147483672"/>
            <pc:sldLayoutMk cId="4001829910" sldId="2147483674"/>
          </pc:sldLayoutMkLst>
        </pc:sldLayoutChg>
        <pc:sldLayoutChg chg="modTransition">
          <pc:chgData name="Diedre M. Young" userId="453ddab4-948a-49bf-9aaa-785abcac96ba" providerId="ADAL" clId="{73B4134F-25B0-4BD1-ABDE-2C4E0E953635}" dt="2020-12-16T22:49:01.675" v="283"/>
          <pc:sldLayoutMkLst>
            <pc:docMk/>
            <pc:sldMasterMk cId="74434361" sldId="2147483672"/>
            <pc:sldLayoutMk cId="2457196572" sldId="2147483675"/>
          </pc:sldLayoutMkLst>
        </pc:sldLayoutChg>
        <pc:sldLayoutChg chg="modTransition">
          <pc:chgData name="Diedre M. Young" userId="453ddab4-948a-49bf-9aaa-785abcac96ba" providerId="ADAL" clId="{73B4134F-25B0-4BD1-ABDE-2C4E0E953635}" dt="2020-12-16T22:49:01.675" v="283"/>
          <pc:sldLayoutMkLst>
            <pc:docMk/>
            <pc:sldMasterMk cId="74434361" sldId="2147483672"/>
            <pc:sldLayoutMk cId="1647926548" sldId="2147483676"/>
          </pc:sldLayoutMkLst>
        </pc:sldLayoutChg>
        <pc:sldLayoutChg chg="modTransition">
          <pc:chgData name="Diedre M. Young" userId="453ddab4-948a-49bf-9aaa-785abcac96ba" providerId="ADAL" clId="{73B4134F-25B0-4BD1-ABDE-2C4E0E953635}" dt="2020-12-16T22:49:01.675" v="283"/>
          <pc:sldLayoutMkLst>
            <pc:docMk/>
            <pc:sldMasterMk cId="74434361" sldId="2147483672"/>
            <pc:sldLayoutMk cId="3371607848" sldId="2147483677"/>
          </pc:sldLayoutMkLst>
        </pc:sldLayoutChg>
        <pc:sldLayoutChg chg="modTransition">
          <pc:chgData name="Diedre M. Young" userId="453ddab4-948a-49bf-9aaa-785abcac96ba" providerId="ADAL" clId="{73B4134F-25B0-4BD1-ABDE-2C4E0E953635}" dt="2020-12-16T22:49:01.675" v="283"/>
          <pc:sldLayoutMkLst>
            <pc:docMk/>
            <pc:sldMasterMk cId="74434361" sldId="2147483672"/>
            <pc:sldLayoutMk cId="2798339327" sldId="2147483678"/>
          </pc:sldLayoutMkLst>
        </pc:sldLayoutChg>
        <pc:sldLayoutChg chg="modTransition">
          <pc:chgData name="Diedre M. Young" userId="453ddab4-948a-49bf-9aaa-785abcac96ba" providerId="ADAL" clId="{73B4134F-25B0-4BD1-ABDE-2C4E0E953635}" dt="2020-12-16T22:49:01.675" v="283"/>
          <pc:sldLayoutMkLst>
            <pc:docMk/>
            <pc:sldMasterMk cId="74434361" sldId="2147483672"/>
            <pc:sldLayoutMk cId="342035278" sldId="2147483679"/>
          </pc:sldLayoutMkLst>
        </pc:sldLayoutChg>
        <pc:sldLayoutChg chg="modTransition">
          <pc:chgData name="Diedre M. Young" userId="453ddab4-948a-49bf-9aaa-785abcac96ba" providerId="ADAL" clId="{73B4134F-25B0-4BD1-ABDE-2C4E0E953635}" dt="2020-12-16T22:49:01.675" v="283"/>
          <pc:sldLayoutMkLst>
            <pc:docMk/>
            <pc:sldMasterMk cId="74434361" sldId="2147483672"/>
            <pc:sldLayoutMk cId="2943054506" sldId="2147483680"/>
          </pc:sldLayoutMkLst>
        </pc:sldLayoutChg>
        <pc:sldLayoutChg chg="modTransition">
          <pc:chgData name="Diedre M. Young" userId="453ddab4-948a-49bf-9aaa-785abcac96ba" providerId="ADAL" clId="{73B4134F-25B0-4BD1-ABDE-2C4E0E953635}" dt="2020-12-16T22:49:01.675" v="283"/>
          <pc:sldLayoutMkLst>
            <pc:docMk/>
            <pc:sldMasterMk cId="74434361" sldId="2147483672"/>
            <pc:sldLayoutMk cId="2523144475" sldId="2147483681"/>
          </pc:sldLayoutMkLst>
        </pc:sldLayoutChg>
        <pc:sldLayoutChg chg="modTransition">
          <pc:chgData name="Diedre M. Young" userId="453ddab4-948a-49bf-9aaa-785abcac96ba" providerId="ADAL" clId="{73B4134F-25B0-4BD1-ABDE-2C4E0E953635}" dt="2020-12-16T22:49:01.675" v="283"/>
          <pc:sldLayoutMkLst>
            <pc:docMk/>
            <pc:sldMasterMk cId="74434361" sldId="2147483672"/>
            <pc:sldLayoutMk cId="3701014341" sldId="2147483682"/>
          </pc:sldLayoutMkLst>
        </pc:sldLayoutChg>
        <pc:sldLayoutChg chg="modTransition">
          <pc:chgData name="Diedre M. Young" userId="453ddab4-948a-49bf-9aaa-785abcac96ba" providerId="ADAL" clId="{73B4134F-25B0-4BD1-ABDE-2C4E0E953635}" dt="2020-12-16T22:49:01.675" v="283"/>
          <pc:sldLayoutMkLst>
            <pc:docMk/>
            <pc:sldMasterMk cId="74434361" sldId="2147483672"/>
            <pc:sldLayoutMk cId="2845004443" sldId="21474836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12/5/2022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12/5/2022</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dirty="0"/>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4FAB73BC-B049-4115-A692-8D63A059BFB8}" type="slidenum">
              <a:rPr lang="en-US" smtClean="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366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370101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9CD8D479-8942-46E8-A226-A4E01F7A105C}" type="slidenum">
              <a:rPr lang="en-US" smtClean="0"/>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00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400182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4FAB73BC-B049-4115-A692-8D63A059BFB8}" type="slidenum">
              <a:rPr lang="en-US" smtClean="0"/>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719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164792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337160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279833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34203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9CD8D479-8942-46E8-A226-A4E01F7A105C}" type="slidenum">
              <a:rPr lang="en-US" smtClean="0"/>
              <a:t>‹#›</a:t>
            </a:fld>
            <a:endParaRPr lang="en-US" dirty="0"/>
          </a:p>
        </p:txBody>
      </p:sp>
    </p:spTree>
    <p:extLst>
      <p:ext uri="{BB962C8B-B14F-4D97-AF65-F5344CB8AC3E}">
        <p14:creationId xmlns:p14="http://schemas.microsoft.com/office/powerpoint/2010/main" val="294305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9CD8D479-8942-46E8-A226-A4E01F7A105C}" type="slidenum">
              <a:rPr lang="en-US" smtClean="0"/>
              <a:t>‹#›</a:t>
            </a:fld>
            <a:endParaRPr lang="en-US" dirty="0"/>
          </a:p>
        </p:txBody>
      </p:sp>
    </p:spTree>
    <p:extLst>
      <p:ext uri="{BB962C8B-B14F-4D97-AF65-F5344CB8AC3E}">
        <p14:creationId xmlns:p14="http://schemas.microsoft.com/office/powerpoint/2010/main" val="252314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9CD8D479-8942-46E8-A226-A4E01F7A105C}"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F0713AD-0DD4-4629-AABC-953C392D8698}"/>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74434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Environmental Science: Systems and Sustainability</a:t>
            </a:r>
          </a:p>
        </p:txBody>
      </p:sp>
      <p:sp>
        <p:nvSpPr>
          <p:cNvPr id="3" name="Subtitle 2"/>
          <p:cNvSpPr>
            <a:spLocks noGrp="1"/>
          </p:cNvSpPr>
          <p:nvPr>
            <p:ph type="subTitle" idx="1"/>
          </p:nvPr>
        </p:nvSpPr>
        <p:spPr/>
        <p:txBody>
          <a:bodyPr>
            <a:normAutofit/>
          </a:bodyPr>
          <a:lstStyle/>
          <a:p>
            <a:r>
              <a:rPr lang="en-US" dirty="0"/>
              <a:t>Diedre Young MAT, Soybean Science Challenge Coordinator</a:t>
            </a:r>
          </a:p>
        </p:txBody>
      </p:sp>
      <p:pic>
        <p:nvPicPr>
          <p:cNvPr id="5" name="Picture 4" descr="U of A Division of Agriculture Research and Extension University of Arkansas System ">
            <a:extLst>
              <a:ext uri="{FF2B5EF4-FFF2-40B4-BE49-F238E27FC236}">
                <a16:creationId xmlns:a16="http://schemas.microsoft.com/office/drawing/2014/main" id="{DDA20090-FA2B-4D0D-AC16-E53F82B8F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8142" y="3671237"/>
            <a:ext cx="2426213" cy="545593"/>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green grass field under blue sky during daytime">
            <a:extLst>
              <a:ext uri="{FF2B5EF4-FFF2-40B4-BE49-F238E27FC236}">
                <a16:creationId xmlns:a16="http://schemas.microsoft.com/office/drawing/2014/main" id="{1474259C-88A7-40A0-B75F-2965DF1EA7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19" r="9091" b="19332"/>
          <a:stretch/>
        </p:blipFill>
        <p:spPr bwMode="auto">
          <a:xfrm>
            <a:off x="-231" y="10"/>
            <a:ext cx="12192000" cy="6862703"/>
          </a:xfrm>
          <a:prstGeom prst="rect">
            <a:avLst/>
          </a:prstGeom>
          <a:noFill/>
          <a:extLst>
            <a:ext uri="{909E8E84-426E-40DD-AFC4-6F175D3DCCD1}">
              <a14:hiddenFill xmlns:a14="http://schemas.microsoft.com/office/drawing/2010/main">
                <a:solidFill>
                  <a:srgbClr val="FFFFFF"/>
                </a:solidFill>
              </a14:hiddenFill>
            </a:ext>
          </a:extLst>
        </p:spPr>
      </p:pic>
      <p:sp>
        <p:nvSpPr>
          <p:cNvPr id="2052" name="Rounded Rectangle 17">
            <a:extLst>
              <a:ext uri="{FF2B5EF4-FFF2-40B4-BE49-F238E27FC236}">
                <a16:creationId xmlns:a16="http://schemas.microsoft.com/office/drawing/2014/main" id="{19738FD9-60D1-4D66-A0E4-3CABDD655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784" y="467784"/>
            <a:ext cx="7418915"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820A91-5861-4D23-90FD-36CE7F336D74}"/>
              </a:ext>
            </a:extLst>
          </p:cNvPr>
          <p:cNvSpPr>
            <a:spLocks noGrp="1"/>
          </p:cNvSpPr>
          <p:nvPr>
            <p:ph type="title"/>
          </p:nvPr>
        </p:nvSpPr>
        <p:spPr>
          <a:xfrm>
            <a:off x="1069849" y="985785"/>
            <a:ext cx="6233004" cy="1560716"/>
          </a:xfrm>
        </p:spPr>
        <p:txBody>
          <a:bodyPr>
            <a:normAutofit/>
          </a:bodyPr>
          <a:lstStyle/>
          <a:p>
            <a:r>
              <a:rPr lang="en-US" sz="3100" dirty="0"/>
              <a:t>Check this You Tube video out about how soil protects the natural environment!</a:t>
            </a:r>
          </a:p>
        </p:txBody>
      </p:sp>
      <p:cxnSp>
        <p:nvCxnSpPr>
          <p:cNvPr id="2053" name="Straight Connector 72">
            <a:extLst>
              <a:ext uri="{FF2B5EF4-FFF2-40B4-BE49-F238E27FC236}">
                <a16:creationId xmlns:a16="http://schemas.microsoft.com/office/drawing/2014/main" id="{AD455BEA-6E29-435D-A5DB-88C5853E56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9848" y="2593449"/>
            <a:ext cx="622411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C87726-1377-4F91-86F2-0ED0AF02DFCE}"/>
              </a:ext>
            </a:extLst>
          </p:cNvPr>
          <p:cNvSpPr>
            <a:spLocks noGrp="1"/>
          </p:cNvSpPr>
          <p:nvPr>
            <p:ph idx="1"/>
          </p:nvPr>
        </p:nvSpPr>
        <p:spPr>
          <a:xfrm>
            <a:off x="1069849" y="2855840"/>
            <a:ext cx="6233003" cy="3196168"/>
          </a:xfrm>
        </p:spPr>
        <p:txBody>
          <a:bodyPr>
            <a:normAutofit/>
          </a:bodyPr>
          <a:lstStyle/>
          <a:p>
            <a:endParaRPr lang="en-US" dirty="0"/>
          </a:p>
          <a:p>
            <a:pPr marL="0" indent="0">
              <a:buNone/>
            </a:pPr>
            <a:r>
              <a:rPr lang="en-US"/>
              <a:t>https://www.youtube.com/watch?v=hpMG43oFin4&amp;feature=youtu.be</a:t>
            </a:r>
          </a:p>
        </p:txBody>
      </p:sp>
      <p:sp>
        <p:nvSpPr>
          <p:cNvPr id="75" name="Rounded Rectangle 18">
            <a:extLst>
              <a:ext uri="{FF2B5EF4-FFF2-40B4-BE49-F238E27FC236}">
                <a16:creationId xmlns:a16="http://schemas.microsoft.com/office/drawing/2014/main" id="{C0279480-9DCB-4A52-99D2-EF55FEE1F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7012862"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20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fr-FR" dirty="0"/>
              <a:t>NGSS STANDARDS</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Topic 1: Systems</a:t>
            </a:r>
          </a:p>
          <a:p>
            <a:r>
              <a:rPr lang="en-US" dirty="0"/>
              <a:t>EVS-ESS2-5</a:t>
            </a:r>
          </a:p>
          <a:p>
            <a:r>
              <a:rPr lang="en-US" dirty="0"/>
              <a:t>EVS1-ETS1-1</a:t>
            </a:r>
          </a:p>
          <a:p>
            <a:endParaRPr lang="en-US" dirty="0"/>
          </a:p>
          <a:p>
            <a:r>
              <a:rPr lang="en-US" dirty="0"/>
              <a:t>Topic 4: Sustainability</a:t>
            </a:r>
          </a:p>
          <a:p>
            <a:r>
              <a:rPr lang="en-US" dirty="0"/>
              <a:t>EVS-ESS3-1</a:t>
            </a:r>
          </a:p>
          <a:p>
            <a:r>
              <a:rPr lang="en-US" dirty="0"/>
              <a:t>EVS-ESS3-3</a:t>
            </a:r>
          </a:p>
          <a:p>
            <a:r>
              <a:rPr lang="en-US" dirty="0"/>
              <a:t>EVS-ESS3-4</a:t>
            </a:r>
          </a:p>
          <a:p>
            <a:r>
              <a:rPr lang="en-US" dirty="0"/>
              <a:t>EVS-LS2-7</a:t>
            </a:r>
          </a:p>
          <a:p>
            <a:endParaRPr lang="en-US" dirty="0"/>
          </a:p>
          <a:p>
            <a:endParaRPr lang="en-US" dirty="0"/>
          </a:p>
        </p:txBody>
      </p:sp>
      <p:pic>
        <p:nvPicPr>
          <p:cNvPr id="1026" name="Picture 2" descr="marble toy">
            <a:extLst>
              <a:ext uri="{FF2B5EF4-FFF2-40B4-BE49-F238E27FC236}">
                <a16:creationId xmlns:a16="http://schemas.microsoft.com/office/drawing/2014/main" id="{471904B9-1D11-4EEC-912C-08EBAD9F3A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040" b="20052"/>
          <a:stretch/>
        </p:blipFill>
        <p:spPr bwMode="auto">
          <a:xfrm>
            <a:off x="7380603" y="2332567"/>
            <a:ext cx="4072884" cy="4082521"/>
          </a:xfrm>
          <a:prstGeom prst="rect">
            <a:avLst/>
          </a:prstGeom>
          <a:solidFill>
            <a:srgbClr val="FFFFFF"/>
          </a:solidFill>
        </p:spPr>
      </p:pic>
      <p:pic>
        <p:nvPicPr>
          <p:cNvPr id="8" name="Picture 7" descr="U of A Division of Agriculture Research and Extension University of Arkansas System ">
            <a:extLst>
              <a:ext uri="{FF2B5EF4-FFF2-40B4-BE49-F238E27FC236}">
                <a16:creationId xmlns:a16="http://schemas.microsoft.com/office/drawing/2014/main" id="{606F4D98-EC72-4939-B58F-60A84176C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592" y="1540322"/>
            <a:ext cx="2426213" cy="545593"/>
          </a:xfrm>
          <a:prstGeom prst="rect">
            <a:avLst/>
          </a:prstGeom>
        </p:spPr>
      </p:pic>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736A-B8C5-4A45-B579-D98BADD21A7E}"/>
              </a:ext>
            </a:extLst>
          </p:cNvPr>
          <p:cNvSpPr>
            <a:spLocks noGrp="1"/>
          </p:cNvSpPr>
          <p:nvPr>
            <p:ph type="title"/>
          </p:nvPr>
        </p:nvSpPr>
        <p:spPr/>
        <p:txBody>
          <a:bodyPr>
            <a:normAutofit/>
          </a:bodyPr>
          <a:lstStyle/>
          <a:p>
            <a:pPr algn="ctr"/>
            <a:r>
              <a:rPr lang="en-US" dirty="0"/>
              <a:t>Human changes can cause Earth system feedbacks</a:t>
            </a:r>
          </a:p>
        </p:txBody>
      </p:sp>
      <p:sp>
        <p:nvSpPr>
          <p:cNvPr id="3" name="Content Placeholder 2">
            <a:extLst>
              <a:ext uri="{FF2B5EF4-FFF2-40B4-BE49-F238E27FC236}">
                <a16:creationId xmlns:a16="http://schemas.microsoft.com/office/drawing/2014/main" id="{DD667C28-17D9-4C38-A74E-67956014E2FB}"/>
              </a:ext>
            </a:extLst>
          </p:cNvPr>
          <p:cNvSpPr>
            <a:spLocks noGrp="1"/>
          </p:cNvSpPr>
          <p:nvPr>
            <p:ph sz="half" idx="1"/>
          </p:nvPr>
        </p:nvSpPr>
        <p:spPr>
          <a:xfrm>
            <a:off x="3251008" y="2443991"/>
            <a:ext cx="4160520" cy="3657601"/>
          </a:xfrm>
        </p:spPr>
        <p:txBody>
          <a:bodyPr/>
          <a:lstStyle/>
          <a:p>
            <a:r>
              <a:rPr lang="en-US" dirty="0"/>
              <a:t>Animal Farming can cause changes to the Earth surface (water and soil) by adding excess nutrients to the soil and local waterways from waste runoff.</a:t>
            </a:r>
          </a:p>
          <a:p>
            <a:r>
              <a:rPr lang="en-US" dirty="0"/>
              <a:t>Excess waste translates into eutrophication in water and mineral damage to soil.</a:t>
            </a:r>
          </a:p>
          <a:p>
            <a:endParaRPr lang="en-US" dirty="0"/>
          </a:p>
        </p:txBody>
      </p:sp>
      <p:sp>
        <p:nvSpPr>
          <p:cNvPr id="4" name="Content Placeholder 3">
            <a:extLst>
              <a:ext uri="{FF2B5EF4-FFF2-40B4-BE49-F238E27FC236}">
                <a16:creationId xmlns:a16="http://schemas.microsoft.com/office/drawing/2014/main" id="{1F3388B8-A03A-4B87-BD71-BCB59AF61C40}"/>
              </a:ext>
            </a:extLst>
          </p:cNvPr>
          <p:cNvSpPr>
            <a:spLocks noGrp="1"/>
          </p:cNvSpPr>
          <p:nvPr>
            <p:ph sz="half" idx="2"/>
          </p:nvPr>
        </p:nvSpPr>
        <p:spPr/>
        <p:txBody>
          <a:bodyPr/>
          <a:lstStyle/>
          <a:p>
            <a:r>
              <a:rPr lang="en-US" dirty="0"/>
              <a:t>Animal farming can also cause changes to the Earth’s surface (water and soil) by removing plants (through eating and destroying) that hold moisture and soil in place.</a:t>
            </a:r>
          </a:p>
          <a:p>
            <a:r>
              <a:rPr lang="en-US" dirty="0"/>
              <a:t>This translates into more contaminated water runoff and soil erosion.</a:t>
            </a:r>
          </a:p>
          <a:p>
            <a:endParaRPr lang="en-US" dirty="0"/>
          </a:p>
        </p:txBody>
      </p:sp>
      <p:pic>
        <p:nvPicPr>
          <p:cNvPr id="1028" name="Picture 4" descr="herd of cow on green grass field during daytime">
            <a:extLst>
              <a:ext uri="{FF2B5EF4-FFF2-40B4-BE49-F238E27FC236}">
                <a16:creationId xmlns:a16="http://schemas.microsoft.com/office/drawing/2014/main" id="{FA61304A-3234-4C78-BC05-218F7F02DF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084" y="4703845"/>
            <a:ext cx="2995703" cy="19981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man holding poop case">
            <a:extLst>
              <a:ext uri="{FF2B5EF4-FFF2-40B4-BE49-F238E27FC236}">
                <a16:creationId xmlns:a16="http://schemas.microsoft.com/office/drawing/2014/main" id="{780D8FB1-FCA6-4C20-9E46-F44C553B84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083" y="2075710"/>
            <a:ext cx="2995703" cy="22467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U of A Division of Agriculture Research and Extension University of Arkansas System ">
            <a:extLst>
              <a:ext uri="{FF2B5EF4-FFF2-40B4-BE49-F238E27FC236}">
                <a16:creationId xmlns:a16="http://schemas.microsoft.com/office/drawing/2014/main" id="{61917DF6-799B-4FAA-9AE5-C7DA775C0D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1112" y="216407"/>
            <a:ext cx="2426213" cy="545593"/>
          </a:xfrm>
          <a:prstGeom prst="rect">
            <a:avLst/>
          </a:prstGeom>
        </p:spPr>
      </p:pic>
    </p:spTree>
    <p:extLst>
      <p:ext uri="{BB962C8B-B14F-4D97-AF65-F5344CB8AC3E}">
        <p14:creationId xmlns:p14="http://schemas.microsoft.com/office/powerpoint/2010/main" val="206857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C166CAE-38F4-422C-B9CC-A595E6D7D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72" name="Freeform 5">
              <a:extLst>
                <a:ext uri="{FF2B5EF4-FFF2-40B4-BE49-F238E27FC236}">
                  <a16:creationId xmlns:a16="http://schemas.microsoft.com/office/drawing/2014/main" id="{BB0D17C7-6A87-4DD5-9B17-351F39AF98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3" name="Freeform 15">
              <a:extLst>
                <a:ext uri="{FF2B5EF4-FFF2-40B4-BE49-F238E27FC236}">
                  <a16:creationId xmlns:a16="http://schemas.microsoft.com/office/drawing/2014/main" id="{1A98ED48-2065-403B-AF02-511FC9DF0C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75" name="Straight Connector 74">
            <a:extLst>
              <a:ext uri="{FF2B5EF4-FFF2-40B4-BE49-F238E27FC236}">
                <a16:creationId xmlns:a16="http://schemas.microsoft.com/office/drawing/2014/main" id="{E7FF593D-4DFC-4B53-A53C-06FD4A27A4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62A05C86-7602-4B26-9A81-0473C8F2E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1F821360-F39C-40B9-9BF4-C490A7CA12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rgbClr val="484A56"/>
              <a:srgbClr val="484A56"/>
            </a:duotone>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81" name="Rounded Rectangle 17">
            <a:extLst>
              <a:ext uri="{FF2B5EF4-FFF2-40B4-BE49-F238E27FC236}">
                <a16:creationId xmlns:a16="http://schemas.microsoft.com/office/drawing/2014/main" id="{ED8367C4-12FC-4C4A-A758-209F4FF57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784" y="467784"/>
            <a:ext cx="11260976"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82B96CE-2AC8-4B9C-BE79-966C70AD7E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9848" y="2593449"/>
            <a:ext cx="68168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5" name="Freeform 21">
            <a:extLst>
              <a:ext uri="{FF2B5EF4-FFF2-40B4-BE49-F238E27FC236}">
                <a16:creationId xmlns:a16="http://schemas.microsoft.com/office/drawing/2014/main" id="{BDE01C67-71A7-4567-B6FA-DF5803142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18">
            <a:extLst>
              <a:ext uri="{FF2B5EF4-FFF2-40B4-BE49-F238E27FC236}">
                <a16:creationId xmlns:a16="http://schemas.microsoft.com/office/drawing/2014/main" id="{1EE1B9ED-5C9C-456E-BC4E-414B0A7C5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10A97-D26B-4ADF-B5DE-68C97DDA4F1F}"/>
              </a:ext>
            </a:extLst>
          </p:cNvPr>
          <p:cNvSpPr>
            <a:spLocks noGrp="1"/>
          </p:cNvSpPr>
          <p:nvPr>
            <p:ph type="title"/>
          </p:nvPr>
        </p:nvSpPr>
        <p:spPr>
          <a:xfrm>
            <a:off x="1069848" y="985785"/>
            <a:ext cx="6816851" cy="1560716"/>
          </a:xfrm>
        </p:spPr>
        <p:txBody>
          <a:bodyPr vert="horz" lIns="91440" tIns="45720" rIns="91440" bIns="45720" rtlCol="0" anchor="t">
            <a:normAutofit/>
          </a:bodyPr>
          <a:lstStyle/>
          <a:p>
            <a:r>
              <a:rPr lang="en-US" sz="3700"/>
              <a:t>Water properties and Earth Systems; Human Impact</a:t>
            </a:r>
          </a:p>
        </p:txBody>
      </p:sp>
      <p:sp>
        <p:nvSpPr>
          <p:cNvPr id="3" name="Content Placeholder 2">
            <a:extLst>
              <a:ext uri="{FF2B5EF4-FFF2-40B4-BE49-F238E27FC236}">
                <a16:creationId xmlns:a16="http://schemas.microsoft.com/office/drawing/2014/main" id="{7F225A00-66CC-4ACB-BAF8-F902D86043B2}"/>
              </a:ext>
            </a:extLst>
          </p:cNvPr>
          <p:cNvSpPr>
            <a:spLocks noGrp="1"/>
          </p:cNvSpPr>
          <p:nvPr>
            <p:ph sz="half" idx="1"/>
          </p:nvPr>
        </p:nvSpPr>
        <p:spPr>
          <a:xfrm>
            <a:off x="1069849" y="2855840"/>
            <a:ext cx="6816852" cy="3149034"/>
          </a:xfrm>
        </p:spPr>
        <p:txBody>
          <a:bodyPr vert="horz" lIns="91440" tIns="45720" rIns="91440" bIns="45720" rtlCol="0">
            <a:normAutofit/>
          </a:bodyPr>
          <a:lstStyle/>
          <a:p>
            <a:r>
              <a:rPr lang="en-US" dirty="0"/>
              <a:t>Water is an excellent solvent which means it will dissolve animal waste. This means, waste will be incorporated into any standing water or water runoff on an animal farm.</a:t>
            </a:r>
          </a:p>
          <a:p>
            <a:r>
              <a:rPr lang="en-US" dirty="0"/>
              <a:t>As water evaporates, it leaves high levels of waste behind. </a:t>
            </a:r>
          </a:p>
          <a:p>
            <a:r>
              <a:rPr lang="en-US" dirty="0"/>
              <a:t>Rain will move this waste either to local waterways or into the ground.</a:t>
            </a:r>
          </a:p>
          <a:p>
            <a:r>
              <a:rPr lang="en-US" dirty="0"/>
              <a:t>So how do farmers deal with this issue?</a:t>
            </a:r>
          </a:p>
          <a:p>
            <a:pPr marL="0"/>
            <a:endParaRPr lang="en-US"/>
          </a:p>
        </p:txBody>
      </p:sp>
      <p:pic>
        <p:nvPicPr>
          <p:cNvPr id="2050" name="Picture 2" descr="shallow focus photography of water">
            <a:extLst>
              <a:ext uri="{FF2B5EF4-FFF2-40B4-BE49-F238E27FC236}">
                <a16:creationId xmlns:a16="http://schemas.microsoft.com/office/drawing/2014/main" id="{D95E6FD4-1B45-4BB4-82AB-4BB6EC96A7D4}"/>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t="27816" b="5276"/>
          <a:stretch/>
        </p:blipFill>
        <p:spPr bwMode="auto">
          <a:xfrm>
            <a:off x="8345765" y="1169149"/>
            <a:ext cx="2881669" cy="28884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 of A Division of Agriculture Research and Extension University of Arkansas System ">
            <a:extLst>
              <a:ext uri="{FF2B5EF4-FFF2-40B4-BE49-F238E27FC236}">
                <a16:creationId xmlns:a16="http://schemas.microsoft.com/office/drawing/2014/main" id="{113E4113-BD5E-4E1E-B44C-5131099A9E0D}"/>
              </a:ext>
            </a:extLst>
          </p:cNvPr>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345765" y="4742786"/>
            <a:ext cx="2859670" cy="643427"/>
          </a:xfrm>
          <a:prstGeom prst="rect">
            <a:avLst/>
          </a:prstGeom>
        </p:spPr>
      </p:pic>
    </p:spTree>
    <p:extLst>
      <p:ext uri="{BB962C8B-B14F-4D97-AF65-F5344CB8AC3E}">
        <p14:creationId xmlns:p14="http://schemas.microsoft.com/office/powerpoint/2010/main" val="297787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52" name="Group 70">
            <a:extLst>
              <a:ext uri="{FF2B5EF4-FFF2-40B4-BE49-F238E27FC236}">
                <a16:creationId xmlns:a16="http://schemas.microsoft.com/office/drawing/2014/main" id="{6C166CAE-38F4-422C-B9CC-A595E6D7D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72" name="Freeform 5">
              <a:extLst>
                <a:ext uri="{FF2B5EF4-FFF2-40B4-BE49-F238E27FC236}">
                  <a16:creationId xmlns:a16="http://schemas.microsoft.com/office/drawing/2014/main" id="{BB0D17C7-6A87-4DD5-9B17-351F39AF98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3" name="Freeform 15">
              <a:extLst>
                <a:ext uri="{FF2B5EF4-FFF2-40B4-BE49-F238E27FC236}">
                  <a16:creationId xmlns:a16="http://schemas.microsoft.com/office/drawing/2014/main" id="{1A98ED48-2065-403B-AF02-511FC9DF0C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2053" name="Straight Connector 74">
            <a:extLst>
              <a:ext uri="{FF2B5EF4-FFF2-40B4-BE49-F238E27FC236}">
                <a16:creationId xmlns:a16="http://schemas.microsoft.com/office/drawing/2014/main" id="{E7FF593D-4DFC-4B53-A53C-06FD4A27A4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FDCE150-5060-45FA-B499-D2A9521A4A01}"/>
              </a:ext>
            </a:extLst>
          </p:cNvPr>
          <p:cNvSpPr>
            <a:spLocks noGrp="1"/>
          </p:cNvSpPr>
          <p:nvPr>
            <p:ph type="title"/>
          </p:nvPr>
        </p:nvSpPr>
        <p:spPr>
          <a:xfrm>
            <a:off x="2933700" y="568345"/>
            <a:ext cx="8770571" cy="1560716"/>
          </a:xfrm>
        </p:spPr>
        <p:txBody>
          <a:bodyPr vert="horz" lIns="91440" tIns="45720" rIns="91440" bIns="45720" rtlCol="0" anchor="t">
            <a:normAutofit/>
          </a:bodyPr>
          <a:lstStyle/>
          <a:p>
            <a:r>
              <a:rPr lang="en-US" dirty="0"/>
              <a:t>Water Pollution on Beef and Poultry Farms</a:t>
            </a:r>
          </a:p>
        </p:txBody>
      </p:sp>
      <p:sp>
        <p:nvSpPr>
          <p:cNvPr id="14" name="Content Placeholder 2">
            <a:extLst>
              <a:ext uri="{FF2B5EF4-FFF2-40B4-BE49-F238E27FC236}">
                <a16:creationId xmlns:a16="http://schemas.microsoft.com/office/drawing/2014/main" id="{AFE5C9C5-96D0-47DB-89F5-A9DC45558DA6}"/>
              </a:ext>
            </a:extLst>
          </p:cNvPr>
          <p:cNvSpPr>
            <a:spLocks noGrp="1"/>
          </p:cNvSpPr>
          <p:nvPr>
            <p:ph sz="half" idx="1"/>
          </p:nvPr>
        </p:nvSpPr>
        <p:spPr>
          <a:xfrm>
            <a:off x="2933700" y="2438400"/>
            <a:ext cx="5348909" cy="3651504"/>
          </a:xfrm>
        </p:spPr>
        <p:txBody>
          <a:bodyPr vert="horz" lIns="91440" tIns="45720" rIns="91440" bIns="45720" rtlCol="0">
            <a:normAutofit/>
          </a:bodyPr>
          <a:lstStyle/>
          <a:p>
            <a:pPr>
              <a:lnSpc>
                <a:spcPct val="101000"/>
              </a:lnSpc>
            </a:pPr>
            <a:r>
              <a:rPr lang="en-US" sz="1700" dirty="0"/>
              <a:t>The good news about water is it does a great job of dissolving minerals and nutrients for our bodies to absorb. The bad news is it dissolves excess material in fields and pastures for the local ecology to absorb.</a:t>
            </a:r>
          </a:p>
          <a:p>
            <a:pPr>
              <a:lnSpc>
                <a:spcPct val="101000"/>
              </a:lnSpc>
            </a:pPr>
            <a:r>
              <a:rPr lang="en-US" sz="1700" dirty="0"/>
              <a:t>Water contamination from beef and poultry manure can cause eutrophication of local waterways, hypoxia and pollution downstream as far as the Gulf of Mexico as polluted water enters streams and rivers.</a:t>
            </a:r>
          </a:p>
          <a:p>
            <a:pPr>
              <a:lnSpc>
                <a:spcPct val="101000"/>
              </a:lnSpc>
            </a:pPr>
            <a:r>
              <a:rPr lang="en-US" sz="1700" dirty="0"/>
              <a:t>Polluted water can damage local wildlife and aquatic environments. So how do farmers stop pollution and still maintain a working farm?</a:t>
            </a:r>
          </a:p>
        </p:txBody>
      </p:sp>
      <p:pic>
        <p:nvPicPr>
          <p:cNvPr id="2050" name="Picture 2" descr="white and brown chicken on green grass during daytime">
            <a:extLst>
              <a:ext uri="{FF2B5EF4-FFF2-40B4-BE49-F238E27FC236}">
                <a16:creationId xmlns:a16="http://schemas.microsoft.com/office/drawing/2014/main" id="{6CBF22F5-F673-4C49-9B31-81FBE2E45F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32" r="13076"/>
          <a:stretch/>
        </p:blipFill>
        <p:spPr bwMode="auto">
          <a:xfrm>
            <a:off x="8961071" y="2596094"/>
            <a:ext cx="2914129" cy="2921043"/>
          </a:xfrm>
          <a:prstGeom prst="rect">
            <a:avLst/>
          </a:prstGeom>
          <a:solidFill>
            <a:srgbClr val="FFFFFF"/>
          </a:solidFill>
        </p:spPr>
      </p:pic>
      <p:pic>
        <p:nvPicPr>
          <p:cNvPr id="3" name="Picture 2" descr="U of A Division of Agriculture Research and Extension University of Arkansas System ">
            <a:extLst>
              <a:ext uri="{FF2B5EF4-FFF2-40B4-BE49-F238E27FC236}">
                <a16:creationId xmlns:a16="http://schemas.microsoft.com/office/drawing/2014/main" id="{B0FCC2AB-85B4-4D19-87FC-4BF48881F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3515" y="6139739"/>
            <a:ext cx="2933934" cy="660136"/>
          </a:xfrm>
          <a:prstGeom prst="rect">
            <a:avLst/>
          </a:prstGeom>
        </p:spPr>
      </p:pic>
    </p:spTree>
    <p:extLst>
      <p:ext uri="{BB962C8B-B14F-4D97-AF65-F5344CB8AC3E}">
        <p14:creationId xmlns:p14="http://schemas.microsoft.com/office/powerpoint/2010/main" val="61499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7AA13-3721-497D-93EE-0F49DB96E6F6}"/>
              </a:ext>
            </a:extLst>
          </p:cNvPr>
          <p:cNvSpPr>
            <a:spLocks noGrp="1"/>
          </p:cNvSpPr>
          <p:nvPr>
            <p:ph type="title"/>
          </p:nvPr>
        </p:nvSpPr>
        <p:spPr/>
        <p:txBody>
          <a:bodyPr anchor="b">
            <a:normAutofit fontScale="90000"/>
          </a:bodyPr>
          <a:lstStyle/>
          <a:p>
            <a:r>
              <a:rPr lang="en-US" dirty="0"/>
              <a:t>Water Conservation on Beef and Poultry Farms: Working to solve the pollution problem.</a:t>
            </a:r>
          </a:p>
        </p:txBody>
      </p:sp>
      <p:sp>
        <p:nvSpPr>
          <p:cNvPr id="3" name="Content Placeholder 2">
            <a:extLst>
              <a:ext uri="{FF2B5EF4-FFF2-40B4-BE49-F238E27FC236}">
                <a16:creationId xmlns:a16="http://schemas.microsoft.com/office/drawing/2014/main" id="{3D583402-9BDB-462B-AB52-8BEFF1D6C8F9}"/>
              </a:ext>
            </a:extLst>
          </p:cNvPr>
          <p:cNvSpPr>
            <a:spLocks noGrp="1"/>
          </p:cNvSpPr>
          <p:nvPr>
            <p:ph sz="half" idx="1"/>
          </p:nvPr>
        </p:nvSpPr>
        <p:spPr/>
        <p:txBody>
          <a:bodyPr>
            <a:normAutofit fontScale="92500" lnSpcReduction="10000"/>
          </a:bodyPr>
          <a:lstStyle/>
          <a:p>
            <a:r>
              <a:rPr lang="en-US" dirty="0"/>
              <a:t>Farmers have been blamed for current pollution conditions in local waterways. In reality, farmers are actively working to keep excess nutrients on the farm to be used and recycled and out of our ecosystem.</a:t>
            </a:r>
          </a:p>
          <a:p>
            <a:r>
              <a:rPr lang="en-US" dirty="0"/>
              <a:t>Keeping and processing excess nutrients on the farm means more plant biomass for cattle, less excess nutrient handling and storing, plus no off-site processing.</a:t>
            </a:r>
          </a:p>
          <a:p>
            <a:endParaRPr lang="en-US" dirty="0"/>
          </a:p>
        </p:txBody>
      </p:sp>
      <p:pic>
        <p:nvPicPr>
          <p:cNvPr id="1026" name="Picture 2" descr="body of water surrounded by trees under clear blue sky">
            <a:extLst>
              <a:ext uri="{FF2B5EF4-FFF2-40B4-BE49-F238E27FC236}">
                <a16:creationId xmlns:a16="http://schemas.microsoft.com/office/drawing/2014/main" id="{910F3790-D306-44B0-A465-2D8D830E1E9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tretch/>
        </p:blipFill>
        <p:spPr bwMode="auto">
          <a:xfrm>
            <a:off x="7543800" y="2966938"/>
            <a:ext cx="4160838" cy="2600523"/>
          </a:xfrm>
          <a:prstGeom prst="rect">
            <a:avLst/>
          </a:prstGeom>
          <a:solidFill>
            <a:srgbClr val="FFFFFF"/>
          </a:solidFill>
        </p:spPr>
      </p:pic>
      <p:pic>
        <p:nvPicPr>
          <p:cNvPr id="8" name="Picture 7" descr="U of A Division of Agriculture Research and Extension University of Arkansas System ">
            <a:extLst>
              <a:ext uri="{FF2B5EF4-FFF2-40B4-BE49-F238E27FC236}">
                <a16:creationId xmlns:a16="http://schemas.microsoft.com/office/drawing/2014/main" id="{855B6328-664F-4F4E-B61E-C7FA58B49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271" y="5731677"/>
            <a:ext cx="2426213" cy="545593"/>
          </a:xfrm>
          <a:prstGeom prst="rect">
            <a:avLst/>
          </a:prstGeom>
        </p:spPr>
      </p:pic>
    </p:spTree>
    <p:extLst>
      <p:ext uri="{BB962C8B-B14F-4D97-AF65-F5344CB8AC3E}">
        <p14:creationId xmlns:p14="http://schemas.microsoft.com/office/powerpoint/2010/main" val="388435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99B8-ED87-45D2-A094-A6867A5ADF56}"/>
              </a:ext>
            </a:extLst>
          </p:cNvPr>
          <p:cNvSpPr>
            <a:spLocks noGrp="1"/>
          </p:cNvSpPr>
          <p:nvPr>
            <p:ph type="title"/>
          </p:nvPr>
        </p:nvSpPr>
        <p:spPr/>
        <p:txBody>
          <a:bodyPr anchor="b">
            <a:normAutofit fontScale="90000"/>
          </a:bodyPr>
          <a:lstStyle/>
          <a:p>
            <a:r>
              <a:rPr lang="en-US" dirty="0"/>
              <a:t>What conservation practices are farmers doing on their farms? Solving problems by engineering.</a:t>
            </a:r>
          </a:p>
        </p:txBody>
      </p:sp>
      <p:sp>
        <p:nvSpPr>
          <p:cNvPr id="3" name="Content Placeholder 2">
            <a:extLst>
              <a:ext uri="{FF2B5EF4-FFF2-40B4-BE49-F238E27FC236}">
                <a16:creationId xmlns:a16="http://schemas.microsoft.com/office/drawing/2014/main" id="{09C04448-F01A-4525-BC86-7F6207FF935C}"/>
              </a:ext>
            </a:extLst>
          </p:cNvPr>
          <p:cNvSpPr>
            <a:spLocks noGrp="1"/>
          </p:cNvSpPr>
          <p:nvPr>
            <p:ph sz="half" idx="1"/>
          </p:nvPr>
        </p:nvSpPr>
        <p:spPr/>
        <p:txBody>
          <a:bodyPr>
            <a:normAutofit fontScale="77500" lnSpcReduction="20000"/>
          </a:bodyPr>
          <a:lstStyle/>
          <a:p>
            <a:r>
              <a:rPr lang="en-US" sz="1800" b="1" dirty="0"/>
              <a:t>Fertilizing evenly</a:t>
            </a:r>
            <a:r>
              <a:rPr lang="en-US" sz="1800" dirty="0"/>
              <a:t>: By spreading excess nutrients throughout the farm area, build up is eliminated and nutrient retention is accelerated.</a:t>
            </a:r>
          </a:p>
          <a:p>
            <a:r>
              <a:rPr lang="en-US" sz="1800" b="1" dirty="0"/>
              <a:t>Grassed Waterways: </a:t>
            </a:r>
            <a:r>
              <a:rPr lang="en-US" sz="1800" dirty="0"/>
              <a:t>Grassed waterways reduce nutrient load as water is filtered by both the surrounding grass (before it reaches the pond) and by the water itself.</a:t>
            </a:r>
          </a:p>
          <a:p>
            <a:r>
              <a:rPr lang="en-US" sz="1800" b="1" dirty="0"/>
              <a:t>Nutrient Ponds</a:t>
            </a:r>
            <a:r>
              <a:rPr lang="en-US" sz="1800" dirty="0"/>
              <a:t>: Nutrient ponds break down excess nutrients. This water is in turn recycled back onto the farm as irrigation or as watering for local livestock.</a:t>
            </a:r>
          </a:p>
          <a:p>
            <a:r>
              <a:rPr lang="en-US" sz="1800" b="1" dirty="0"/>
              <a:t>Aerating Soils: </a:t>
            </a:r>
            <a:r>
              <a:rPr lang="en-US" sz="1800" dirty="0"/>
              <a:t>By adding aerator holes to the soil, water runoff is quickly absorbed, and nutrients are spread more evenly through the soil.</a:t>
            </a:r>
          </a:p>
        </p:txBody>
      </p:sp>
      <p:pic>
        <p:nvPicPr>
          <p:cNvPr id="2050" name="Picture 2" descr="green leafed plants on black soil at daytime">
            <a:extLst>
              <a:ext uri="{FF2B5EF4-FFF2-40B4-BE49-F238E27FC236}">
                <a16:creationId xmlns:a16="http://schemas.microsoft.com/office/drawing/2014/main" id="{1A5192B9-2611-44EA-A3DB-5D004E42EE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73" r="17535"/>
          <a:stretch/>
        </p:blipFill>
        <p:spPr bwMode="auto">
          <a:xfrm>
            <a:off x="7133008" y="2519361"/>
            <a:ext cx="3648967" cy="3657601"/>
          </a:xfrm>
          <a:prstGeom prst="rect">
            <a:avLst/>
          </a:prstGeom>
          <a:solidFill>
            <a:srgbClr val="FFFFFF"/>
          </a:solidFill>
        </p:spPr>
      </p:pic>
      <p:pic>
        <p:nvPicPr>
          <p:cNvPr id="8" name="Picture 7" descr="U of A Division of Agriculture Research and Extension University of Arkansas System ">
            <a:extLst>
              <a:ext uri="{FF2B5EF4-FFF2-40B4-BE49-F238E27FC236}">
                <a16:creationId xmlns:a16="http://schemas.microsoft.com/office/drawing/2014/main" id="{C544FC36-A8A2-4A76-9A83-1ACA7A2ED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8405" y="5904166"/>
            <a:ext cx="2426213" cy="545593"/>
          </a:xfrm>
          <a:prstGeom prst="rect">
            <a:avLst/>
          </a:prstGeom>
        </p:spPr>
      </p:pic>
    </p:spTree>
    <p:extLst>
      <p:ext uri="{BB962C8B-B14F-4D97-AF65-F5344CB8AC3E}">
        <p14:creationId xmlns:p14="http://schemas.microsoft.com/office/powerpoint/2010/main" val="369761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6F969-F5C3-4B22-8F8F-818C1FA93CB9}"/>
              </a:ext>
            </a:extLst>
          </p:cNvPr>
          <p:cNvSpPr>
            <a:spLocks noGrp="1"/>
          </p:cNvSpPr>
          <p:nvPr>
            <p:ph type="title"/>
          </p:nvPr>
        </p:nvSpPr>
        <p:spPr/>
        <p:txBody>
          <a:bodyPr anchor="b">
            <a:normAutofit fontScale="90000"/>
          </a:bodyPr>
          <a:lstStyle/>
          <a:p>
            <a:r>
              <a:rPr lang="en-US" dirty="0"/>
              <a:t>Farmers and Researchers: working together to solve problems with solutions that work for both sides.</a:t>
            </a:r>
          </a:p>
        </p:txBody>
      </p:sp>
      <p:sp>
        <p:nvSpPr>
          <p:cNvPr id="3" name="Content Placeholder 2">
            <a:extLst>
              <a:ext uri="{FF2B5EF4-FFF2-40B4-BE49-F238E27FC236}">
                <a16:creationId xmlns:a16="http://schemas.microsoft.com/office/drawing/2014/main" id="{19ED2496-7E89-4E0D-B441-9FB8421ECA1C}"/>
              </a:ext>
            </a:extLst>
          </p:cNvPr>
          <p:cNvSpPr>
            <a:spLocks noGrp="1"/>
          </p:cNvSpPr>
          <p:nvPr>
            <p:ph sz="half" idx="1"/>
          </p:nvPr>
        </p:nvSpPr>
        <p:spPr/>
        <p:txBody>
          <a:bodyPr>
            <a:noAutofit/>
          </a:bodyPr>
          <a:lstStyle/>
          <a:p>
            <a:r>
              <a:rPr lang="en-US" sz="1400" b="1" dirty="0"/>
              <a:t>On site real-time monitoring of water quality to determine changes needed.</a:t>
            </a:r>
          </a:p>
          <a:p>
            <a:r>
              <a:rPr lang="en-US" sz="1400" b="1" dirty="0"/>
              <a:t>Education by local researchers on the latest conservation methods.</a:t>
            </a:r>
          </a:p>
          <a:p>
            <a:r>
              <a:rPr lang="en-US" sz="1400" b="1" dirty="0"/>
              <a:t>Stream bank restoration on farmlands.</a:t>
            </a:r>
          </a:p>
          <a:p>
            <a:r>
              <a:rPr lang="en-US" sz="1400" b="1" dirty="0"/>
              <a:t>Controlled burns to reduce organic loads and increase water infiltration.</a:t>
            </a:r>
          </a:p>
          <a:p>
            <a:r>
              <a:rPr lang="en-US" sz="1400" b="1" dirty="0"/>
              <a:t>Funding to protect local waterways.</a:t>
            </a:r>
          </a:p>
          <a:p>
            <a:r>
              <a:rPr lang="en-US" sz="1400" b="1" dirty="0"/>
              <a:t>Farmers teaching farmers best conservation practices.</a:t>
            </a:r>
          </a:p>
          <a:p>
            <a:r>
              <a:rPr lang="en-US" sz="1400" b="1" dirty="0"/>
              <a:t>Involving producers in the solution.</a:t>
            </a:r>
          </a:p>
          <a:p>
            <a:r>
              <a:rPr lang="en-US" sz="1400" b="1" dirty="0"/>
              <a:t>Educating policy makers.</a:t>
            </a:r>
          </a:p>
          <a:p>
            <a:r>
              <a:rPr lang="en-US" sz="1400" b="1" dirty="0"/>
              <a:t>Engaging the non-farming sector.</a:t>
            </a:r>
          </a:p>
        </p:txBody>
      </p:sp>
      <p:pic>
        <p:nvPicPr>
          <p:cNvPr id="8" name="Picture 7" descr="U of A Division of Agriculture Research and Extension University of Arkansas System ">
            <a:extLst>
              <a:ext uri="{FF2B5EF4-FFF2-40B4-BE49-F238E27FC236}">
                <a16:creationId xmlns:a16="http://schemas.microsoft.com/office/drawing/2014/main" id="{EB1FC1D6-3307-44CA-9A31-3F2C92130C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4568" y="5727997"/>
            <a:ext cx="2426213" cy="545593"/>
          </a:xfrm>
          <a:prstGeom prst="rect">
            <a:avLst/>
          </a:prstGeom>
        </p:spPr>
      </p:pic>
      <p:pic>
        <p:nvPicPr>
          <p:cNvPr id="4" name="Picture 2" descr="people inside room">
            <a:extLst>
              <a:ext uri="{FF2B5EF4-FFF2-40B4-BE49-F238E27FC236}">
                <a16:creationId xmlns:a16="http://schemas.microsoft.com/office/drawing/2014/main" id="{958D3A47-C600-4218-9754-8A85D2905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985" y="2290824"/>
            <a:ext cx="4367212" cy="327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35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EB87-56FE-4D3E-A046-D7DEFCAEE924}"/>
              </a:ext>
            </a:extLst>
          </p:cNvPr>
          <p:cNvSpPr>
            <a:spLocks noGrp="1"/>
          </p:cNvSpPr>
          <p:nvPr>
            <p:ph type="title"/>
          </p:nvPr>
        </p:nvSpPr>
        <p:spPr/>
        <p:txBody>
          <a:bodyPr anchor="b">
            <a:normAutofit/>
          </a:bodyPr>
          <a:lstStyle/>
          <a:p>
            <a:r>
              <a:rPr lang="en-US" dirty="0"/>
              <a:t>So how is this affecting you and me?</a:t>
            </a:r>
          </a:p>
        </p:txBody>
      </p:sp>
      <p:sp>
        <p:nvSpPr>
          <p:cNvPr id="3" name="Content Placeholder 2">
            <a:extLst>
              <a:ext uri="{FF2B5EF4-FFF2-40B4-BE49-F238E27FC236}">
                <a16:creationId xmlns:a16="http://schemas.microsoft.com/office/drawing/2014/main" id="{38B2513D-7503-4906-9339-E0937549B2D4}"/>
              </a:ext>
            </a:extLst>
          </p:cNvPr>
          <p:cNvSpPr>
            <a:spLocks noGrp="1"/>
          </p:cNvSpPr>
          <p:nvPr>
            <p:ph sz="half" idx="1"/>
          </p:nvPr>
        </p:nvSpPr>
        <p:spPr/>
        <p:txBody>
          <a:bodyPr>
            <a:normAutofit fontScale="92500" lnSpcReduction="20000"/>
          </a:bodyPr>
          <a:lstStyle/>
          <a:p>
            <a:r>
              <a:rPr lang="en-US" dirty="0" err="1"/>
              <a:t>Grassways</a:t>
            </a:r>
            <a:r>
              <a:rPr lang="en-US" dirty="0"/>
              <a:t>, ponds and aerators are needed to keep nutrients on the farm and not in the water. </a:t>
            </a:r>
          </a:p>
          <a:p>
            <a:r>
              <a:rPr lang="en-US" dirty="0"/>
              <a:t>Local watersheds meet the needs of our drinking water supply. By keeping nutrients on the farm, nearby watersheds are kept free of algal blooms, sediments and organics.</a:t>
            </a:r>
          </a:p>
          <a:p>
            <a:r>
              <a:rPr lang="en-US" dirty="0"/>
              <a:t>Working together, we can protect our water resources and adequately irrigate crops. A win-win for all!</a:t>
            </a:r>
          </a:p>
          <a:p>
            <a:pPr marL="0" indent="0">
              <a:buNone/>
            </a:pPr>
            <a:endParaRPr lang="en-US" dirty="0"/>
          </a:p>
        </p:txBody>
      </p:sp>
      <p:pic>
        <p:nvPicPr>
          <p:cNvPr id="3074" name="Picture 2" descr="green metal fence near lake under blue sky and white clouds during daytime">
            <a:extLst>
              <a:ext uri="{FF2B5EF4-FFF2-40B4-BE49-F238E27FC236}">
                <a16:creationId xmlns:a16="http://schemas.microsoft.com/office/drawing/2014/main" id="{2A229094-53CF-4E87-89D7-784C294D85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49" r="11959" b="-1"/>
          <a:stretch/>
        </p:blipFill>
        <p:spPr bwMode="auto">
          <a:xfrm>
            <a:off x="7440359" y="2269066"/>
            <a:ext cx="3909934" cy="3919185"/>
          </a:xfrm>
          <a:prstGeom prst="rect">
            <a:avLst/>
          </a:prstGeom>
          <a:solidFill>
            <a:srgbClr val="FFFFFF"/>
          </a:solidFill>
        </p:spPr>
      </p:pic>
      <p:pic>
        <p:nvPicPr>
          <p:cNvPr id="8" name="Picture 7" descr="U of A Division of Agriculture Research and Extension University of Arkansas System ">
            <a:extLst>
              <a:ext uri="{FF2B5EF4-FFF2-40B4-BE49-F238E27FC236}">
                <a16:creationId xmlns:a16="http://schemas.microsoft.com/office/drawing/2014/main" id="{4FA84C86-A2A9-4C6A-B46A-CFB23F38E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535" y="6016858"/>
            <a:ext cx="2426213" cy="545593"/>
          </a:xfrm>
          <a:prstGeom prst="rect">
            <a:avLst/>
          </a:prstGeom>
        </p:spPr>
      </p:pic>
    </p:spTree>
    <p:extLst>
      <p:ext uri="{BB962C8B-B14F-4D97-AF65-F5344CB8AC3E}">
        <p14:creationId xmlns:p14="http://schemas.microsoft.com/office/powerpoint/2010/main" val="385601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698</Words>
  <Application>Microsoft Office PowerPoint</Application>
  <PresentationFormat>Widescreen</PresentationFormat>
  <Paragraphs>52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Century Schoolbook</vt:lpstr>
      <vt:lpstr>Corbel</vt:lpstr>
      <vt:lpstr>Feathered</vt:lpstr>
      <vt:lpstr>Environmental Science: Systems and Sustainability</vt:lpstr>
      <vt:lpstr>NGSS STANDARDS</vt:lpstr>
      <vt:lpstr>Human changes can cause Earth system feedbacks</vt:lpstr>
      <vt:lpstr>Water properties and Earth Systems; Human Impact</vt:lpstr>
      <vt:lpstr>Water Pollution on Beef and Poultry Farms</vt:lpstr>
      <vt:lpstr>Water Conservation on Beef and Poultry Farms: Working to solve the pollution problem.</vt:lpstr>
      <vt:lpstr>What conservation practices are farmers doing on their farms? Solving problems by engineering.</vt:lpstr>
      <vt:lpstr>Farmers and Researchers: working together to solve problems with solutions that work for both sides.</vt:lpstr>
      <vt:lpstr>So how is this affecting you and me?</vt:lpstr>
      <vt:lpstr>Check this You Tube video out about how soil protects the natural environment!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Science: Systems and Sustainability</dc:title>
  <dc:creator>Diedre</dc:creator>
  <cp:lastModifiedBy>Madison Ellis</cp:lastModifiedBy>
  <cp:revision>3</cp:revision>
  <dcterms:created xsi:type="dcterms:W3CDTF">2021-01-04T20:40:41Z</dcterms:created>
  <dcterms:modified xsi:type="dcterms:W3CDTF">2022-12-05T20:49:18Z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70d0e1-5e3d-4557-a9f8-84d8494b9cc8_Enabled">
    <vt:lpwstr>true</vt:lpwstr>
  </property>
  <property fmtid="{D5CDD505-2E9C-101B-9397-08002B2CF9AE}" pid="3" name="MSIP_Label_0570d0e1-5e3d-4557-a9f8-84d8494b9cc8_SetDate">
    <vt:lpwstr>2022-12-05T20:49:16Z</vt:lpwstr>
  </property>
  <property fmtid="{D5CDD505-2E9C-101B-9397-08002B2CF9AE}" pid="4" name="MSIP_Label_0570d0e1-5e3d-4557-a9f8-84d8494b9cc8_Method">
    <vt:lpwstr>Standard</vt:lpwstr>
  </property>
  <property fmtid="{D5CDD505-2E9C-101B-9397-08002B2CF9AE}" pid="5" name="MSIP_Label_0570d0e1-5e3d-4557-a9f8-84d8494b9cc8_Name">
    <vt:lpwstr>Public Data</vt:lpwstr>
  </property>
  <property fmtid="{D5CDD505-2E9C-101B-9397-08002B2CF9AE}" pid="6" name="MSIP_Label_0570d0e1-5e3d-4557-a9f8-84d8494b9cc8_SiteId">
    <vt:lpwstr>174d954f-585e-40c3-ae1c-01ada5f26723</vt:lpwstr>
  </property>
  <property fmtid="{D5CDD505-2E9C-101B-9397-08002B2CF9AE}" pid="7" name="MSIP_Label_0570d0e1-5e3d-4557-a9f8-84d8494b9cc8_ActionId">
    <vt:lpwstr>645b69a7-8ac0-4942-8034-64b9cc1a0745</vt:lpwstr>
  </property>
  <property fmtid="{D5CDD505-2E9C-101B-9397-08002B2CF9AE}" pid="8" name="MSIP_Label_0570d0e1-5e3d-4557-a9f8-84d8494b9cc8_ContentBits">
    <vt:lpwstr>0</vt:lpwstr>
  </property>
</Properties>
</file>