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E3120B1-3DB3-48E2-8D6F-26A4A1D28213}" v="12" dt="2020-12-17T19:41:18.34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9" autoAdjust="0"/>
    <p:restoredTop sz="94660"/>
  </p:normalViewPr>
  <p:slideViewPr>
    <p:cSldViewPr snapToGrid="0">
      <p:cViewPr varScale="1">
        <p:scale>
          <a:sx n="105" d="100"/>
          <a:sy n="105" d="100"/>
        </p:scale>
        <p:origin x="126" y="3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iedre M. Young" userId="453ddab4-948a-49bf-9aaa-785abcac96ba" providerId="ADAL" clId="{BE3120B1-3DB3-48E2-8D6F-26A4A1D28213}"/>
    <pc:docChg chg="undo custSel modSld">
      <pc:chgData name="Diedre M. Young" userId="453ddab4-948a-49bf-9aaa-785abcac96ba" providerId="ADAL" clId="{BE3120B1-3DB3-48E2-8D6F-26A4A1D28213}" dt="2020-12-21T16:22:58.193" v="445" actId="113"/>
      <pc:docMkLst>
        <pc:docMk/>
      </pc:docMkLst>
      <pc:sldChg chg="addSp delSp modSp mod">
        <pc:chgData name="Diedre M. Young" userId="453ddab4-948a-49bf-9aaa-785abcac96ba" providerId="ADAL" clId="{BE3120B1-3DB3-48E2-8D6F-26A4A1D28213}" dt="2020-12-17T19:33:19.361" v="316" actId="20577"/>
        <pc:sldMkLst>
          <pc:docMk/>
          <pc:sldMk cId="570707697" sldId="256"/>
        </pc:sldMkLst>
        <pc:spChg chg="mod">
          <ac:chgData name="Diedre M. Young" userId="453ddab4-948a-49bf-9aaa-785abcac96ba" providerId="ADAL" clId="{BE3120B1-3DB3-48E2-8D6F-26A4A1D28213}" dt="2020-12-17T19:28:14.550" v="88" actId="20577"/>
          <ac:spMkLst>
            <pc:docMk/>
            <pc:sldMk cId="570707697" sldId="256"/>
            <ac:spMk id="2" creationId="{51DBA008-1410-44C2-A723-B75D2048975D}"/>
          </ac:spMkLst>
        </pc:spChg>
        <pc:spChg chg="mod">
          <ac:chgData name="Diedre M. Young" userId="453ddab4-948a-49bf-9aaa-785abcac96ba" providerId="ADAL" clId="{BE3120B1-3DB3-48E2-8D6F-26A4A1D28213}" dt="2020-12-17T19:33:19.361" v="316" actId="20577"/>
          <ac:spMkLst>
            <pc:docMk/>
            <pc:sldMk cId="570707697" sldId="256"/>
            <ac:spMk id="3" creationId="{92485F5C-8C35-4ECF-BFB7-A48AB30D124C}"/>
          </ac:spMkLst>
        </pc:spChg>
        <pc:picChg chg="del">
          <ac:chgData name="Diedre M. Young" userId="453ddab4-948a-49bf-9aaa-785abcac96ba" providerId="ADAL" clId="{BE3120B1-3DB3-48E2-8D6F-26A4A1D28213}" dt="2020-12-17T19:28:19.724" v="89" actId="478"/>
          <ac:picMkLst>
            <pc:docMk/>
            <pc:sldMk cId="570707697" sldId="256"/>
            <ac:picMk id="5" creationId="{1BCFA4F4-6944-4123-8329-B79CA6D01611}"/>
          </ac:picMkLst>
        </pc:picChg>
        <pc:picChg chg="add mod">
          <ac:chgData name="Diedre M. Young" userId="453ddab4-948a-49bf-9aaa-785abcac96ba" providerId="ADAL" clId="{BE3120B1-3DB3-48E2-8D6F-26A4A1D28213}" dt="2020-12-17T19:28:42.671" v="93" actId="962"/>
          <ac:picMkLst>
            <pc:docMk/>
            <pc:sldMk cId="570707697" sldId="256"/>
            <ac:picMk id="6" creationId="{A6479A45-007C-42C3-B9BF-D033CA850325}"/>
          </ac:picMkLst>
        </pc:picChg>
      </pc:sldChg>
      <pc:sldChg chg="addSp delSp modSp mod">
        <pc:chgData name="Diedre M. Young" userId="453ddab4-948a-49bf-9aaa-785abcac96ba" providerId="ADAL" clId="{BE3120B1-3DB3-48E2-8D6F-26A4A1D28213}" dt="2020-12-17T19:32:07.831" v="270" actId="20577"/>
        <pc:sldMkLst>
          <pc:docMk/>
          <pc:sldMk cId="1723785182" sldId="257"/>
        </pc:sldMkLst>
        <pc:spChg chg="mod">
          <ac:chgData name="Diedre M. Young" userId="453ddab4-948a-49bf-9aaa-785abcac96ba" providerId="ADAL" clId="{BE3120B1-3DB3-48E2-8D6F-26A4A1D28213}" dt="2020-12-17T19:32:07.831" v="270" actId="20577"/>
          <ac:spMkLst>
            <pc:docMk/>
            <pc:sldMk cId="1723785182" sldId="257"/>
            <ac:spMk id="3" creationId="{881BFB80-5EC3-4AF9-851C-99E2186CE40C}"/>
          </ac:spMkLst>
        </pc:spChg>
        <pc:picChg chg="del">
          <ac:chgData name="Diedre M. Young" userId="453ddab4-948a-49bf-9aaa-785abcac96ba" providerId="ADAL" clId="{BE3120B1-3DB3-48E2-8D6F-26A4A1D28213}" dt="2020-12-17T19:28:48.975" v="94" actId="478"/>
          <ac:picMkLst>
            <pc:docMk/>
            <pc:sldMk cId="1723785182" sldId="257"/>
            <ac:picMk id="5" creationId="{E04862E9-9540-40A1-A073-2F506B9C2E3D}"/>
          </ac:picMkLst>
        </pc:picChg>
        <pc:picChg chg="add mod">
          <ac:chgData name="Diedre M. Young" userId="453ddab4-948a-49bf-9aaa-785abcac96ba" providerId="ADAL" clId="{BE3120B1-3DB3-48E2-8D6F-26A4A1D28213}" dt="2020-12-17T19:31:22.500" v="201" actId="1076"/>
          <ac:picMkLst>
            <pc:docMk/>
            <pc:sldMk cId="1723785182" sldId="257"/>
            <ac:picMk id="6" creationId="{D1ED2AB3-4A3E-4754-9270-CFDE5982B529}"/>
          </ac:picMkLst>
        </pc:picChg>
      </pc:sldChg>
      <pc:sldChg chg="addSp delSp modSp mod delDesignElem">
        <pc:chgData name="Diedre M. Young" userId="453ddab4-948a-49bf-9aaa-785abcac96ba" providerId="ADAL" clId="{BE3120B1-3DB3-48E2-8D6F-26A4A1D28213}" dt="2020-12-21T16:18:57.581" v="425" actId="113"/>
        <pc:sldMkLst>
          <pc:docMk/>
          <pc:sldMk cId="550899692" sldId="258"/>
        </pc:sldMkLst>
        <pc:spChg chg="mod">
          <ac:chgData name="Diedre M. Young" userId="453ddab4-948a-49bf-9aaa-785abcac96ba" providerId="ADAL" clId="{BE3120B1-3DB3-48E2-8D6F-26A4A1D28213}" dt="2020-12-17T19:35:02.937" v="342" actId="113"/>
          <ac:spMkLst>
            <pc:docMk/>
            <pc:sldMk cId="550899692" sldId="258"/>
            <ac:spMk id="2" creationId="{AE850103-B044-4106-A220-39A3BA22536D}"/>
          </ac:spMkLst>
        </pc:spChg>
        <pc:spChg chg="mod">
          <ac:chgData name="Diedre M. Young" userId="453ddab4-948a-49bf-9aaa-785abcac96ba" providerId="ADAL" clId="{BE3120B1-3DB3-48E2-8D6F-26A4A1D28213}" dt="2020-12-21T16:18:57.581" v="425" actId="113"/>
          <ac:spMkLst>
            <pc:docMk/>
            <pc:sldMk cId="550899692" sldId="258"/>
            <ac:spMk id="3" creationId="{06646DE5-A794-476C-A724-6B49EE613938}"/>
          </ac:spMkLst>
        </pc:spChg>
        <pc:grpChg chg="del">
          <ac:chgData name="Diedre M. Young" userId="453ddab4-948a-49bf-9aaa-785abcac96ba" providerId="ADAL" clId="{BE3120B1-3DB3-48E2-8D6F-26A4A1D28213}" dt="2020-12-17T19:27:49.429" v="5"/>
          <ac:grpSpMkLst>
            <pc:docMk/>
            <pc:sldMk cId="550899692" sldId="258"/>
            <ac:grpSpMk id="9" creationId="{8E1DDAD8-1D10-4640-A034-BE90015E37B6}"/>
          </ac:grpSpMkLst>
        </pc:grpChg>
        <pc:grpChg chg="del">
          <ac:chgData name="Diedre M. Young" userId="453ddab4-948a-49bf-9aaa-785abcac96ba" providerId="ADAL" clId="{BE3120B1-3DB3-48E2-8D6F-26A4A1D28213}" dt="2020-12-17T19:27:49.429" v="5"/>
          <ac:grpSpMkLst>
            <pc:docMk/>
            <pc:sldMk cId="550899692" sldId="258"/>
            <ac:grpSpMk id="13" creationId="{FD642FB6-2808-4BC5-AE0B-7302C24B78A5}"/>
          </ac:grpSpMkLst>
        </pc:grpChg>
        <pc:picChg chg="del mod">
          <ac:chgData name="Diedre M. Young" userId="453ddab4-948a-49bf-9aaa-785abcac96ba" providerId="ADAL" clId="{BE3120B1-3DB3-48E2-8D6F-26A4A1D28213}" dt="2020-12-17T19:29:03.785" v="100" actId="478"/>
          <ac:picMkLst>
            <pc:docMk/>
            <pc:sldMk cId="550899692" sldId="258"/>
            <ac:picMk id="6" creationId="{CE5D79BF-7766-4A1C-AC8D-E8F0A34F8BC1}"/>
          </ac:picMkLst>
        </pc:picChg>
        <pc:picChg chg="add mod">
          <ac:chgData name="Diedre M. Young" userId="453ddab4-948a-49bf-9aaa-785abcac96ba" providerId="ADAL" clId="{BE3120B1-3DB3-48E2-8D6F-26A4A1D28213}" dt="2020-12-17T19:29:09.391" v="104" actId="1076"/>
          <ac:picMkLst>
            <pc:docMk/>
            <pc:sldMk cId="550899692" sldId="258"/>
            <ac:picMk id="7" creationId="{7EE31EFE-ACDA-424F-958D-DBC2DECFF2A5}"/>
          </ac:picMkLst>
        </pc:picChg>
      </pc:sldChg>
      <pc:sldChg chg="addSp delSp modSp mod">
        <pc:chgData name="Diedre M. Young" userId="453ddab4-948a-49bf-9aaa-785abcac96ba" providerId="ADAL" clId="{BE3120B1-3DB3-48E2-8D6F-26A4A1D28213}" dt="2020-12-17T19:34:36.864" v="341" actId="20577"/>
        <pc:sldMkLst>
          <pc:docMk/>
          <pc:sldMk cId="1456814080" sldId="259"/>
        </pc:sldMkLst>
        <pc:spChg chg="mod">
          <ac:chgData name="Diedre M. Young" userId="453ddab4-948a-49bf-9aaa-785abcac96ba" providerId="ADAL" clId="{BE3120B1-3DB3-48E2-8D6F-26A4A1D28213}" dt="2020-12-17T19:34:23.509" v="324" actId="27636"/>
          <ac:spMkLst>
            <pc:docMk/>
            <pc:sldMk cId="1456814080" sldId="259"/>
            <ac:spMk id="2" creationId="{09E815D5-01CD-4EEA-BBDE-6F41C7DF8905}"/>
          </ac:spMkLst>
        </pc:spChg>
        <pc:spChg chg="mod">
          <ac:chgData name="Diedre M. Young" userId="453ddab4-948a-49bf-9aaa-785abcac96ba" providerId="ADAL" clId="{BE3120B1-3DB3-48E2-8D6F-26A4A1D28213}" dt="2020-12-17T19:34:36.864" v="341" actId="20577"/>
          <ac:spMkLst>
            <pc:docMk/>
            <pc:sldMk cId="1456814080" sldId="259"/>
            <ac:spMk id="3" creationId="{0F58426F-9322-496F-BDCF-55DCF48D62C1}"/>
          </ac:spMkLst>
        </pc:spChg>
        <pc:picChg chg="del">
          <ac:chgData name="Diedre M. Young" userId="453ddab4-948a-49bf-9aaa-785abcac96ba" providerId="ADAL" clId="{BE3120B1-3DB3-48E2-8D6F-26A4A1D28213}" dt="2020-12-17T19:29:14.629" v="105" actId="478"/>
          <ac:picMkLst>
            <pc:docMk/>
            <pc:sldMk cId="1456814080" sldId="259"/>
            <ac:picMk id="5" creationId="{479E89DF-ACC4-4C5D-B749-5332E1EAAB1C}"/>
          </ac:picMkLst>
        </pc:picChg>
        <pc:picChg chg="add mod">
          <ac:chgData name="Diedre M. Young" userId="453ddab4-948a-49bf-9aaa-785abcac96ba" providerId="ADAL" clId="{BE3120B1-3DB3-48E2-8D6F-26A4A1D28213}" dt="2020-12-17T19:29:26.326" v="109" actId="1076"/>
          <ac:picMkLst>
            <pc:docMk/>
            <pc:sldMk cId="1456814080" sldId="259"/>
            <ac:picMk id="6" creationId="{F57E8735-E2F2-417B-8018-814A1D609041}"/>
          </ac:picMkLst>
        </pc:picChg>
      </pc:sldChg>
      <pc:sldChg chg="addSp delSp modSp mod delDesignElem">
        <pc:chgData name="Diedre M. Young" userId="453ddab4-948a-49bf-9aaa-785abcac96ba" providerId="ADAL" clId="{BE3120B1-3DB3-48E2-8D6F-26A4A1D28213}" dt="2020-12-21T16:18:39.230" v="424" actId="20577"/>
        <pc:sldMkLst>
          <pc:docMk/>
          <pc:sldMk cId="2331690451" sldId="260"/>
        </pc:sldMkLst>
        <pc:spChg chg="mod">
          <ac:chgData name="Diedre M. Young" userId="453ddab4-948a-49bf-9aaa-785abcac96ba" providerId="ADAL" clId="{BE3120B1-3DB3-48E2-8D6F-26A4A1D28213}" dt="2020-12-17T19:34:15.135" v="322" actId="113"/>
          <ac:spMkLst>
            <pc:docMk/>
            <pc:sldMk cId="2331690451" sldId="260"/>
            <ac:spMk id="2" creationId="{B136C4F5-AB71-4E65-9FAD-3AFBD05E3F02}"/>
          </ac:spMkLst>
        </pc:spChg>
        <pc:spChg chg="mod">
          <ac:chgData name="Diedre M. Young" userId="453ddab4-948a-49bf-9aaa-785abcac96ba" providerId="ADAL" clId="{BE3120B1-3DB3-48E2-8D6F-26A4A1D28213}" dt="2020-12-21T16:18:39.230" v="424" actId="20577"/>
          <ac:spMkLst>
            <pc:docMk/>
            <pc:sldMk cId="2331690451" sldId="260"/>
            <ac:spMk id="3" creationId="{34D48E30-F87C-4319-B211-283DA99E9828}"/>
          </ac:spMkLst>
        </pc:spChg>
        <pc:grpChg chg="del">
          <ac:chgData name="Diedre M. Young" userId="453ddab4-948a-49bf-9aaa-785abcac96ba" providerId="ADAL" clId="{BE3120B1-3DB3-48E2-8D6F-26A4A1D28213}" dt="2020-12-17T19:27:49.429" v="5"/>
          <ac:grpSpMkLst>
            <pc:docMk/>
            <pc:sldMk cId="2331690451" sldId="260"/>
            <ac:grpSpMk id="71" creationId="{8E1DDAD8-1D10-4640-A034-BE90015E37B6}"/>
          </ac:grpSpMkLst>
        </pc:grpChg>
        <pc:grpChg chg="del">
          <ac:chgData name="Diedre M. Young" userId="453ddab4-948a-49bf-9aaa-785abcac96ba" providerId="ADAL" clId="{BE3120B1-3DB3-48E2-8D6F-26A4A1D28213}" dt="2020-12-17T19:27:49.429" v="5"/>
          <ac:grpSpMkLst>
            <pc:docMk/>
            <pc:sldMk cId="2331690451" sldId="260"/>
            <ac:grpSpMk id="75" creationId="{FD642FB6-2808-4BC5-AE0B-7302C24B78A5}"/>
          </ac:grpSpMkLst>
        </pc:grpChg>
        <pc:picChg chg="del">
          <ac:chgData name="Diedre M. Young" userId="453ddab4-948a-49bf-9aaa-785abcac96ba" providerId="ADAL" clId="{BE3120B1-3DB3-48E2-8D6F-26A4A1D28213}" dt="2020-12-17T19:29:29.875" v="110" actId="478"/>
          <ac:picMkLst>
            <pc:docMk/>
            <pc:sldMk cId="2331690451" sldId="260"/>
            <ac:picMk id="5" creationId="{0B59197E-CB49-4A41-AE33-6067898A9D0A}"/>
          </ac:picMkLst>
        </pc:picChg>
        <pc:picChg chg="add mod">
          <ac:chgData name="Diedre M. Young" userId="453ddab4-948a-49bf-9aaa-785abcac96ba" providerId="ADAL" clId="{BE3120B1-3DB3-48E2-8D6F-26A4A1D28213}" dt="2020-12-17T19:29:37.033" v="114" actId="1076"/>
          <ac:picMkLst>
            <pc:docMk/>
            <pc:sldMk cId="2331690451" sldId="260"/>
            <ac:picMk id="6" creationId="{D196CAF1-33DA-48B5-99FC-F6E09B9959BE}"/>
          </ac:picMkLst>
        </pc:picChg>
      </pc:sldChg>
      <pc:sldChg chg="addSp delSp modSp mod">
        <pc:chgData name="Diedre M. Young" userId="453ddab4-948a-49bf-9aaa-785abcac96ba" providerId="ADAL" clId="{BE3120B1-3DB3-48E2-8D6F-26A4A1D28213}" dt="2020-12-21T16:20:57.796" v="435" actId="20577"/>
        <pc:sldMkLst>
          <pc:docMk/>
          <pc:sldMk cId="1519410029" sldId="261"/>
        </pc:sldMkLst>
        <pc:spChg chg="mod">
          <ac:chgData name="Diedre M. Young" userId="453ddab4-948a-49bf-9aaa-785abcac96ba" providerId="ADAL" clId="{BE3120B1-3DB3-48E2-8D6F-26A4A1D28213}" dt="2020-12-17T19:39:31.767" v="359" actId="20577"/>
          <ac:spMkLst>
            <pc:docMk/>
            <pc:sldMk cId="1519410029" sldId="261"/>
            <ac:spMk id="2" creationId="{E505F4FD-4E5E-4471-AA87-619A38D7C95A}"/>
          </ac:spMkLst>
        </pc:spChg>
        <pc:spChg chg="mod">
          <ac:chgData name="Diedre M. Young" userId="453ddab4-948a-49bf-9aaa-785abcac96ba" providerId="ADAL" clId="{BE3120B1-3DB3-48E2-8D6F-26A4A1D28213}" dt="2020-12-21T16:20:57.796" v="435" actId="20577"/>
          <ac:spMkLst>
            <pc:docMk/>
            <pc:sldMk cId="1519410029" sldId="261"/>
            <ac:spMk id="3" creationId="{C7C74E52-2E18-4F26-9068-87822720A2F9}"/>
          </ac:spMkLst>
        </pc:spChg>
        <pc:picChg chg="del">
          <ac:chgData name="Diedre M. Young" userId="453ddab4-948a-49bf-9aaa-785abcac96ba" providerId="ADAL" clId="{BE3120B1-3DB3-48E2-8D6F-26A4A1D28213}" dt="2020-12-17T19:29:42.113" v="115" actId="478"/>
          <ac:picMkLst>
            <pc:docMk/>
            <pc:sldMk cId="1519410029" sldId="261"/>
            <ac:picMk id="5" creationId="{85D4D06D-C57F-4C10-8D2E-147E3FBC00E2}"/>
          </ac:picMkLst>
        </pc:picChg>
        <pc:picChg chg="add mod">
          <ac:chgData name="Diedre M. Young" userId="453ddab4-948a-49bf-9aaa-785abcac96ba" providerId="ADAL" clId="{BE3120B1-3DB3-48E2-8D6F-26A4A1D28213}" dt="2020-12-17T19:29:47.336" v="119" actId="1076"/>
          <ac:picMkLst>
            <pc:docMk/>
            <pc:sldMk cId="1519410029" sldId="261"/>
            <ac:picMk id="6" creationId="{929B16BE-D354-486E-8827-2E4CD85B0EE1}"/>
          </ac:picMkLst>
        </pc:picChg>
      </pc:sldChg>
      <pc:sldChg chg="addSp delSp modSp mod delDesignElem">
        <pc:chgData name="Diedre M. Young" userId="453ddab4-948a-49bf-9aaa-785abcac96ba" providerId="ADAL" clId="{BE3120B1-3DB3-48E2-8D6F-26A4A1D28213}" dt="2020-12-21T16:21:15.331" v="436" actId="20577"/>
        <pc:sldMkLst>
          <pc:docMk/>
          <pc:sldMk cId="1585844025" sldId="262"/>
        </pc:sldMkLst>
        <pc:spChg chg="mod">
          <ac:chgData name="Diedre M. Young" userId="453ddab4-948a-49bf-9aaa-785abcac96ba" providerId="ADAL" clId="{BE3120B1-3DB3-48E2-8D6F-26A4A1D28213}" dt="2020-12-17T19:41:05.426" v="368" actId="20577"/>
          <ac:spMkLst>
            <pc:docMk/>
            <pc:sldMk cId="1585844025" sldId="262"/>
            <ac:spMk id="2" creationId="{3D24B418-6D3B-4EFF-B386-5BAC25589190}"/>
          </ac:spMkLst>
        </pc:spChg>
        <pc:spChg chg="mod">
          <ac:chgData name="Diedre M. Young" userId="453ddab4-948a-49bf-9aaa-785abcac96ba" providerId="ADAL" clId="{BE3120B1-3DB3-48E2-8D6F-26A4A1D28213}" dt="2020-12-21T16:21:15.331" v="436" actId="20577"/>
          <ac:spMkLst>
            <pc:docMk/>
            <pc:sldMk cId="1585844025" sldId="262"/>
            <ac:spMk id="3" creationId="{B583EA11-1F48-4AE0-B436-323905184F9E}"/>
          </ac:spMkLst>
        </pc:spChg>
        <pc:grpChg chg="del">
          <ac:chgData name="Diedre M. Young" userId="453ddab4-948a-49bf-9aaa-785abcac96ba" providerId="ADAL" clId="{BE3120B1-3DB3-48E2-8D6F-26A4A1D28213}" dt="2020-12-17T19:27:49.429" v="5"/>
          <ac:grpSpMkLst>
            <pc:docMk/>
            <pc:sldMk cId="1585844025" sldId="262"/>
            <ac:grpSpMk id="9" creationId="{9AE4726C-1831-4FE3-9A11-227F0DC2F0BC}"/>
          </ac:grpSpMkLst>
        </pc:grpChg>
        <pc:grpChg chg="del">
          <ac:chgData name="Diedre M. Young" userId="453ddab4-948a-49bf-9aaa-785abcac96ba" providerId="ADAL" clId="{BE3120B1-3DB3-48E2-8D6F-26A4A1D28213}" dt="2020-12-17T19:27:49.429" v="5"/>
          <ac:grpSpMkLst>
            <pc:docMk/>
            <pc:sldMk cId="1585844025" sldId="262"/>
            <ac:grpSpMk id="13" creationId="{E916825F-759B-4F1A-BA80-AF7137691EC5}"/>
          </ac:grpSpMkLst>
        </pc:grpChg>
        <pc:picChg chg="del">
          <ac:chgData name="Diedre M. Young" userId="453ddab4-948a-49bf-9aaa-785abcac96ba" providerId="ADAL" clId="{BE3120B1-3DB3-48E2-8D6F-26A4A1D28213}" dt="2020-12-17T19:29:54.917" v="120" actId="478"/>
          <ac:picMkLst>
            <pc:docMk/>
            <pc:sldMk cId="1585844025" sldId="262"/>
            <ac:picMk id="6" creationId="{5EF008E5-BE69-4142-831C-D2D04BFA30D3}"/>
          </ac:picMkLst>
        </pc:picChg>
        <pc:picChg chg="add mod">
          <ac:chgData name="Diedre M. Young" userId="453ddab4-948a-49bf-9aaa-785abcac96ba" providerId="ADAL" clId="{BE3120B1-3DB3-48E2-8D6F-26A4A1D28213}" dt="2020-12-17T19:30:01.640" v="124" actId="1076"/>
          <ac:picMkLst>
            <pc:docMk/>
            <pc:sldMk cId="1585844025" sldId="262"/>
            <ac:picMk id="7" creationId="{C61A7247-AA4E-4C9D-A7D0-F280F68060BF}"/>
          </ac:picMkLst>
        </pc:picChg>
      </pc:sldChg>
      <pc:sldChg chg="addSp delSp modSp mod">
        <pc:chgData name="Diedre M. Young" userId="453ddab4-948a-49bf-9aaa-785abcac96ba" providerId="ADAL" clId="{BE3120B1-3DB3-48E2-8D6F-26A4A1D28213}" dt="2020-12-21T16:22:21.334" v="442" actId="20577"/>
        <pc:sldMkLst>
          <pc:docMk/>
          <pc:sldMk cId="261514200" sldId="263"/>
        </pc:sldMkLst>
        <pc:spChg chg="mod">
          <ac:chgData name="Diedre M. Young" userId="453ddab4-948a-49bf-9aaa-785abcac96ba" providerId="ADAL" clId="{BE3120B1-3DB3-48E2-8D6F-26A4A1D28213}" dt="2020-12-21T16:21:39.018" v="438" actId="20577"/>
          <ac:spMkLst>
            <pc:docMk/>
            <pc:sldMk cId="261514200" sldId="263"/>
            <ac:spMk id="2" creationId="{CF266D52-FAB2-4222-A556-38A232CEEC06}"/>
          </ac:spMkLst>
        </pc:spChg>
        <pc:spChg chg="mod">
          <ac:chgData name="Diedre M. Young" userId="453ddab4-948a-49bf-9aaa-785abcac96ba" providerId="ADAL" clId="{BE3120B1-3DB3-48E2-8D6F-26A4A1D28213}" dt="2020-12-21T16:22:21.334" v="442" actId="20577"/>
          <ac:spMkLst>
            <pc:docMk/>
            <pc:sldMk cId="261514200" sldId="263"/>
            <ac:spMk id="3" creationId="{F1C3070C-B69E-4D09-85DB-9F95C2470A2D}"/>
          </ac:spMkLst>
        </pc:spChg>
        <pc:picChg chg="del">
          <ac:chgData name="Diedre M. Young" userId="453ddab4-948a-49bf-9aaa-785abcac96ba" providerId="ADAL" clId="{BE3120B1-3DB3-48E2-8D6F-26A4A1D28213}" dt="2020-12-17T19:30:07.464" v="125" actId="478"/>
          <ac:picMkLst>
            <pc:docMk/>
            <pc:sldMk cId="261514200" sldId="263"/>
            <ac:picMk id="5" creationId="{0042E9F1-7576-4B2A-88DC-3872A151DE3A}"/>
          </ac:picMkLst>
        </pc:picChg>
        <pc:picChg chg="add mod">
          <ac:chgData name="Diedre M. Young" userId="453ddab4-948a-49bf-9aaa-785abcac96ba" providerId="ADAL" clId="{BE3120B1-3DB3-48E2-8D6F-26A4A1D28213}" dt="2020-12-17T19:30:11.865" v="129" actId="1076"/>
          <ac:picMkLst>
            <pc:docMk/>
            <pc:sldMk cId="261514200" sldId="263"/>
            <ac:picMk id="6" creationId="{130D27A0-04DF-4546-8D1E-CD4B83D00DAC}"/>
          </ac:picMkLst>
        </pc:picChg>
      </pc:sldChg>
      <pc:sldChg chg="addSp delSp modSp mod delDesignElem">
        <pc:chgData name="Diedre M. Young" userId="453ddab4-948a-49bf-9aaa-785abcac96ba" providerId="ADAL" clId="{BE3120B1-3DB3-48E2-8D6F-26A4A1D28213}" dt="2020-12-21T16:22:58.193" v="445" actId="113"/>
        <pc:sldMkLst>
          <pc:docMk/>
          <pc:sldMk cId="1099488094" sldId="264"/>
        </pc:sldMkLst>
        <pc:spChg chg="mod">
          <ac:chgData name="Diedre M. Young" userId="453ddab4-948a-49bf-9aaa-785abcac96ba" providerId="ADAL" clId="{BE3120B1-3DB3-48E2-8D6F-26A4A1D28213}" dt="2020-12-17T19:42:56.128" v="412" actId="20577"/>
          <ac:spMkLst>
            <pc:docMk/>
            <pc:sldMk cId="1099488094" sldId="264"/>
            <ac:spMk id="2" creationId="{D09C75B1-403F-4C6A-93FD-0B80FCF78BA0}"/>
          </ac:spMkLst>
        </pc:spChg>
        <pc:spChg chg="mod">
          <ac:chgData name="Diedre M. Young" userId="453ddab4-948a-49bf-9aaa-785abcac96ba" providerId="ADAL" clId="{BE3120B1-3DB3-48E2-8D6F-26A4A1D28213}" dt="2020-12-21T16:22:58.193" v="445" actId="113"/>
          <ac:spMkLst>
            <pc:docMk/>
            <pc:sldMk cId="1099488094" sldId="264"/>
            <ac:spMk id="3" creationId="{3F9BC68C-C2E3-43B1-B503-E07646B62E59}"/>
          </ac:spMkLst>
        </pc:spChg>
        <pc:grpChg chg="del">
          <ac:chgData name="Diedre M. Young" userId="453ddab4-948a-49bf-9aaa-785abcac96ba" providerId="ADAL" clId="{BE3120B1-3DB3-48E2-8D6F-26A4A1D28213}" dt="2020-12-17T19:27:49.429" v="5"/>
          <ac:grpSpMkLst>
            <pc:docMk/>
            <pc:sldMk cId="1099488094" sldId="264"/>
            <ac:grpSpMk id="9" creationId="{9AE4726C-1831-4FE3-9A11-227F0DC2F0BC}"/>
          </ac:grpSpMkLst>
        </pc:grpChg>
        <pc:grpChg chg="del">
          <ac:chgData name="Diedre M. Young" userId="453ddab4-948a-49bf-9aaa-785abcac96ba" providerId="ADAL" clId="{BE3120B1-3DB3-48E2-8D6F-26A4A1D28213}" dt="2020-12-17T19:27:49.429" v="5"/>
          <ac:grpSpMkLst>
            <pc:docMk/>
            <pc:sldMk cId="1099488094" sldId="264"/>
            <ac:grpSpMk id="13" creationId="{E916825F-759B-4F1A-BA80-AF7137691EC5}"/>
          </ac:grpSpMkLst>
        </pc:grpChg>
        <pc:picChg chg="del">
          <ac:chgData name="Diedre M. Young" userId="453ddab4-948a-49bf-9aaa-785abcac96ba" providerId="ADAL" clId="{BE3120B1-3DB3-48E2-8D6F-26A4A1D28213}" dt="2020-12-17T19:30:16.153" v="130" actId="478"/>
          <ac:picMkLst>
            <pc:docMk/>
            <pc:sldMk cId="1099488094" sldId="264"/>
            <ac:picMk id="6" creationId="{B99CEFFB-B1AA-4C0B-B28E-60130A4C93B0}"/>
          </ac:picMkLst>
        </pc:picChg>
        <pc:picChg chg="add mod">
          <ac:chgData name="Diedre M. Young" userId="453ddab4-948a-49bf-9aaa-785abcac96ba" providerId="ADAL" clId="{BE3120B1-3DB3-48E2-8D6F-26A4A1D28213}" dt="2020-12-17T19:30:27.712" v="135" actId="1076"/>
          <ac:picMkLst>
            <pc:docMk/>
            <pc:sldMk cId="1099488094" sldId="264"/>
            <ac:picMk id="7" creationId="{41ED4822-76C1-4188-AEF7-653AF0673F92}"/>
          </ac:picMkLst>
        </pc:picChg>
      </pc:sldChg>
      <pc:sldChg chg="addSp delSp modSp mod delDesignElem">
        <pc:chgData name="Diedre M. Young" userId="453ddab4-948a-49bf-9aaa-785abcac96ba" providerId="ADAL" clId="{BE3120B1-3DB3-48E2-8D6F-26A4A1D28213}" dt="2020-12-21T16:19:50.807" v="430" actId="113"/>
        <pc:sldMkLst>
          <pc:docMk/>
          <pc:sldMk cId="3367818765" sldId="265"/>
        </pc:sldMkLst>
        <pc:spChg chg="mod">
          <ac:chgData name="Diedre M. Young" userId="453ddab4-948a-49bf-9aaa-785abcac96ba" providerId="ADAL" clId="{BE3120B1-3DB3-48E2-8D6F-26A4A1D28213}" dt="2020-12-17T19:43:20.238" v="413" actId="113"/>
          <ac:spMkLst>
            <pc:docMk/>
            <pc:sldMk cId="3367818765" sldId="265"/>
            <ac:spMk id="2" creationId="{10B1F32F-9B47-476D-945C-7718291099C2}"/>
          </ac:spMkLst>
        </pc:spChg>
        <pc:spChg chg="mod">
          <ac:chgData name="Diedre M. Young" userId="453ddab4-948a-49bf-9aaa-785abcac96ba" providerId="ADAL" clId="{BE3120B1-3DB3-48E2-8D6F-26A4A1D28213}" dt="2020-12-21T16:19:50.807" v="430" actId="113"/>
          <ac:spMkLst>
            <pc:docMk/>
            <pc:sldMk cId="3367818765" sldId="265"/>
            <ac:spMk id="3" creationId="{889D3B74-15EB-495E-80B1-76158D83661F}"/>
          </ac:spMkLst>
        </pc:spChg>
        <pc:grpChg chg="del">
          <ac:chgData name="Diedre M. Young" userId="453ddab4-948a-49bf-9aaa-785abcac96ba" providerId="ADAL" clId="{BE3120B1-3DB3-48E2-8D6F-26A4A1D28213}" dt="2020-12-17T19:27:49.429" v="5"/>
          <ac:grpSpMkLst>
            <pc:docMk/>
            <pc:sldMk cId="3367818765" sldId="265"/>
            <ac:grpSpMk id="71" creationId="{8E1DDAD8-1D10-4640-A034-BE90015E37B6}"/>
          </ac:grpSpMkLst>
        </pc:grpChg>
        <pc:grpChg chg="del">
          <ac:chgData name="Diedre M. Young" userId="453ddab4-948a-49bf-9aaa-785abcac96ba" providerId="ADAL" clId="{BE3120B1-3DB3-48E2-8D6F-26A4A1D28213}" dt="2020-12-17T19:27:49.429" v="5"/>
          <ac:grpSpMkLst>
            <pc:docMk/>
            <pc:sldMk cId="3367818765" sldId="265"/>
            <ac:grpSpMk id="75" creationId="{FD642FB6-2808-4BC5-AE0B-7302C24B78A5}"/>
          </ac:grpSpMkLst>
        </pc:grpChg>
        <pc:picChg chg="del">
          <ac:chgData name="Diedre M. Young" userId="453ddab4-948a-49bf-9aaa-785abcac96ba" providerId="ADAL" clId="{BE3120B1-3DB3-48E2-8D6F-26A4A1D28213}" dt="2020-12-17T19:30:33.073" v="136" actId="478"/>
          <ac:picMkLst>
            <pc:docMk/>
            <pc:sldMk cId="3367818765" sldId="265"/>
            <ac:picMk id="5" creationId="{88D34396-9C57-4263-BDEE-75FE893754D1}"/>
          </ac:picMkLst>
        </pc:picChg>
        <pc:picChg chg="add mod">
          <ac:chgData name="Diedre M. Young" userId="453ddab4-948a-49bf-9aaa-785abcac96ba" providerId="ADAL" clId="{BE3120B1-3DB3-48E2-8D6F-26A4A1D28213}" dt="2020-12-17T19:43:27.736" v="414" actId="1076"/>
          <ac:picMkLst>
            <pc:docMk/>
            <pc:sldMk cId="3367818765" sldId="265"/>
            <ac:picMk id="6" creationId="{C5E911F8-0D7D-44F2-92CE-A03D00DA16CB}"/>
          </ac:picMkLst>
        </pc:picChg>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smtClean="0"/>
              <a:t>12/5/2022</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77899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12/5/2022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650833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smtClean="0"/>
              <a:t>12/5/2022</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653019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smtClean="0"/>
              <a:t>12/5/2022</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5657235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smtClean="0"/>
              <a:t>12/5/2022</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373774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12/5/2022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727386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12/5/2022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748851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966049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smtClean="0"/>
              <a:t>12/5/2022</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8738963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8535257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smtClean="0"/>
              <a:t>12/5/2022</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79468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12/5/2022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316297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12/5/2022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6428267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12/5/2022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693231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12/5/2022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1980720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12/5/2022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935889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12/5/2022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1677441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smtClean="0"/>
              <a:pPr/>
              <a:t>12/5/2022</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64821428"/>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BA008-1410-44C2-A723-B75D2048975D}"/>
              </a:ext>
            </a:extLst>
          </p:cNvPr>
          <p:cNvSpPr>
            <a:spLocks noGrp="1"/>
          </p:cNvSpPr>
          <p:nvPr>
            <p:ph type="ctrTitle"/>
          </p:nvPr>
        </p:nvSpPr>
        <p:spPr/>
        <p:txBody>
          <a:bodyPr>
            <a:normAutofit fontScale="90000"/>
          </a:bodyPr>
          <a:lstStyle/>
          <a:p>
            <a:r>
              <a:rPr lang="en-US" dirty="0"/>
              <a:t>Physical Science: Interactions of humans and the environment</a:t>
            </a:r>
          </a:p>
        </p:txBody>
      </p:sp>
      <p:sp>
        <p:nvSpPr>
          <p:cNvPr id="3" name="Subtitle 2">
            <a:extLst>
              <a:ext uri="{FF2B5EF4-FFF2-40B4-BE49-F238E27FC236}">
                <a16:creationId xmlns:a16="http://schemas.microsoft.com/office/drawing/2014/main" id="{92485F5C-8C35-4ECF-BFB7-A48AB30D124C}"/>
              </a:ext>
            </a:extLst>
          </p:cNvPr>
          <p:cNvSpPr>
            <a:spLocks noGrp="1"/>
          </p:cNvSpPr>
          <p:nvPr>
            <p:ph type="subTitle" idx="1"/>
          </p:nvPr>
        </p:nvSpPr>
        <p:spPr/>
        <p:txBody>
          <a:bodyPr/>
          <a:lstStyle/>
          <a:p>
            <a:r>
              <a:rPr lang="en-US" dirty="0"/>
              <a:t>Diedre Young MAT, Soybean Science Challenge coordinator</a:t>
            </a:r>
          </a:p>
        </p:txBody>
      </p:sp>
      <p:pic>
        <p:nvPicPr>
          <p:cNvPr id="6" name="Picture 5" descr="A picture containing text&#10;&#10;Description automatically generated">
            <a:extLst>
              <a:ext uri="{FF2B5EF4-FFF2-40B4-BE49-F238E27FC236}">
                <a16:creationId xmlns:a16="http://schemas.microsoft.com/office/drawing/2014/main" id="{A6479A45-007C-42C3-B9BF-D033CA850325}"/>
              </a:ext>
            </a:extLst>
          </p:cNvPr>
          <p:cNvPicPr>
            <a:picLocks noChangeAspect="1"/>
          </p:cNvPicPr>
          <p:nvPr/>
        </p:nvPicPr>
        <p:blipFill>
          <a:blip r:embed="rId2"/>
          <a:stretch>
            <a:fillRect/>
          </a:stretch>
        </p:blipFill>
        <p:spPr>
          <a:xfrm>
            <a:off x="4320919" y="4318001"/>
            <a:ext cx="1892812" cy="1082042"/>
          </a:xfrm>
          <a:prstGeom prst="rect">
            <a:avLst/>
          </a:prstGeom>
        </p:spPr>
      </p:pic>
    </p:spTree>
    <p:extLst>
      <p:ext uri="{BB962C8B-B14F-4D97-AF65-F5344CB8AC3E}">
        <p14:creationId xmlns:p14="http://schemas.microsoft.com/office/powerpoint/2010/main" val="5707076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B1F32F-9B47-476D-945C-7718291099C2}"/>
              </a:ext>
            </a:extLst>
          </p:cNvPr>
          <p:cNvSpPr>
            <a:spLocks noGrp="1"/>
          </p:cNvSpPr>
          <p:nvPr>
            <p:ph type="title"/>
          </p:nvPr>
        </p:nvSpPr>
        <p:spPr>
          <a:xfrm>
            <a:off x="7962519" y="618518"/>
            <a:ext cx="3084891" cy="1478570"/>
          </a:xfrm>
        </p:spPr>
        <p:txBody>
          <a:bodyPr>
            <a:normAutofit/>
          </a:bodyPr>
          <a:lstStyle/>
          <a:p>
            <a:r>
              <a:rPr lang="en-US" sz="2500" b="1" dirty="0"/>
              <a:t>Watch this you tube video about how soil cleans water!</a:t>
            </a:r>
          </a:p>
        </p:txBody>
      </p:sp>
      <p:sp>
        <p:nvSpPr>
          <p:cNvPr id="3" name="Content Placeholder 2">
            <a:extLst>
              <a:ext uri="{FF2B5EF4-FFF2-40B4-BE49-F238E27FC236}">
                <a16:creationId xmlns:a16="http://schemas.microsoft.com/office/drawing/2014/main" id="{889D3B74-15EB-495E-80B1-76158D83661F}"/>
              </a:ext>
            </a:extLst>
          </p:cNvPr>
          <p:cNvSpPr>
            <a:spLocks noGrp="1"/>
          </p:cNvSpPr>
          <p:nvPr>
            <p:ph idx="1"/>
          </p:nvPr>
        </p:nvSpPr>
        <p:spPr>
          <a:xfrm>
            <a:off x="7962519" y="2249487"/>
            <a:ext cx="3084892" cy="3541714"/>
          </a:xfrm>
        </p:spPr>
        <p:txBody>
          <a:bodyPr>
            <a:normAutofit/>
          </a:bodyPr>
          <a:lstStyle/>
          <a:p>
            <a:pPr marL="0" indent="0">
              <a:buNone/>
            </a:pPr>
            <a:r>
              <a:rPr lang="en-US" sz="2400" dirty="0"/>
              <a:t>https://www.youtube.com/watch?v=ZwQeTJEeedk&amp;feature=youtu.be</a:t>
            </a:r>
          </a:p>
        </p:txBody>
      </p:sp>
      <p:pic>
        <p:nvPicPr>
          <p:cNvPr id="6146" name="Picture 2" descr="bokeh photography of person carrying soil">
            <a:extLst>
              <a:ext uri="{FF2B5EF4-FFF2-40B4-BE49-F238E27FC236}">
                <a16:creationId xmlns:a16="http://schemas.microsoft.com/office/drawing/2014/main" id="{C360E084-F766-41C3-9458-604B019B8D9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4626" r="-1" b="14811"/>
          <a:stretch/>
        </p:blipFill>
        <p:spPr bwMode="auto">
          <a:xfrm>
            <a:off x="-5597" y="10"/>
            <a:ext cx="7558541" cy="685799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picture containing text&#10;&#10;Description automatically generated">
            <a:extLst>
              <a:ext uri="{FF2B5EF4-FFF2-40B4-BE49-F238E27FC236}">
                <a16:creationId xmlns:a16="http://schemas.microsoft.com/office/drawing/2014/main" id="{C5E911F8-0D7D-44F2-92CE-A03D00DA16CB}"/>
              </a:ext>
            </a:extLst>
          </p:cNvPr>
          <p:cNvPicPr>
            <a:picLocks noChangeAspect="1"/>
          </p:cNvPicPr>
          <p:nvPr/>
        </p:nvPicPr>
        <p:blipFill>
          <a:blip r:embed="rId4"/>
          <a:stretch>
            <a:fillRect/>
          </a:stretch>
        </p:blipFill>
        <p:spPr>
          <a:xfrm>
            <a:off x="8650561" y="4325144"/>
            <a:ext cx="1892812" cy="1082042"/>
          </a:xfrm>
          <a:prstGeom prst="rect">
            <a:avLst/>
          </a:prstGeom>
        </p:spPr>
      </p:pic>
    </p:spTree>
    <p:extLst>
      <p:ext uri="{BB962C8B-B14F-4D97-AF65-F5344CB8AC3E}">
        <p14:creationId xmlns:p14="http://schemas.microsoft.com/office/powerpoint/2010/main" val="33678187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BBC28F-746C-473E-B38B-DA205440DFDB}"/>
              </a:ext>
            </a:extLst>
          </p:cNvPr>
          <p:cNvSpPr>
            <a:spLocks noGrp="1"/>
          </p:cNvSpPr>
          <p:nvPr>
            <p:ph type="title"/>
          </p:nvPr>
        </p:nvSpPr>
        <p:spPr>
          <a:xfrm>
            <a:off x="1141412" y="618518"/>
            <a:ext cx="5894387" cy="1478570"/>
          </a:xfrm>
        </p:spPr>
        <p:txBody>
          <a:bodyPr anchor="b">
            <a:normAutofit/>
          </a:bodyPr>
          <a:lstStyle/>
          <a:p>
            <a:r>
              <a:rPr lang="en-US" dirty="0"/>
              <a:t>NGSS STANDARDS</a:t>
            </a:r>
          </a:p>
        </p:txBody>
      </p:sp>
      <p:sp>
        <p:nvSpPr>
          <p:cNvPr id="3" name="Content Placeholder 2">
            <a:extLst>
              <a:ext uri="{FF2B5EF4-FFF2-40B4-BE49-F238E27FC236}">
                <a16:creationId xmlns:a16="http://schemas.microsoft.com/office/drawing/2014/main" id="{881BFB80-5EC3-4AF9-851C-99E2186CE40C}"/>
              </a:ext>
            </a:extLst>
          </p:cNvPr>
          <p:cNvSpPr>
            <a:spLocks noGrp="1"/>
          </p:cNvSpPr>
          <p:nvPr>
            <p:ph idx="1"/>
          </p:nvPr>
        </p:nvSpPr>
        <p:spPr>
          <a:xfrm>
            <a:off x="1141412" y="2249487"/>
            <a:ext cx="5894388" cy="3541714"/>
          </a:xfrm>
        </p:spPr>
        <p:txBody>
          <a:bodyPr>
            <a:normAutofit/>
          </a:bodyPr>
          <a:lstStyle/>
          <a:p>
            <a:r>
              <a:rPr lang="en-US" dirty="0"/>
              <a:t>Topic 6: Interactions of humans and the environment</a:t>
            </a:r>
          </a:p>
          <a:p>
            <a:endParaRPr lang="en-US" dirty="0"/>
          </a:p>
          <a:p>
            <a:r>
              <a:rPr lang="en-US" dirty="0"/>
              <a:t>PS1-ESS3-1</a:t>
            </a:r>
          </a:p>
          <a:p>
            <a:r>
              <a:rPr lang="en-US" dirty="0"/>
              <a:t>PS1-ESS3-2</a:t>
            </a:r>
          </a:p>
          <a:p>
            <a:r>
              <a:rPr lang="en-US" dirty="0"/>
              <a:t>PS16-ETS1-2</a:t>
            </a:r>
          </a:p>
        </p:txBody>
      </p:sp>
      <p:pic>
        <p:nvPicPr>
          <p:cNvPr id="1026" name="Picture 2" descr="sun rays on green grass field">
            <a:extLst>
              <a:ext uri="{FF2B5EF4-FFF2-40B4-BE49-F238E27FC236}">
                <a16:creationId xmlns:a16="http://schemas.microsoft.com/office/drawing/2014/main" id="{0742DB98-8096-48C5-8364-6D8C702BCF0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5672" r="-4" b="-4"/>
          <a:stretch/>
        </p:blipFill>
        <p:spPr bwMode="auto">
          <a:xfrm>
            <a:off x="7625389" y="771846"/>
            <a:ext cx="3425199" cy="4840332"/>
          </a:xfrm>
          <a:prstGeom prst="round2DiagRect">
            <a:avLst>
              <a:gd name="adj1" fmla="val 4860"/>
              <a:gd name="adj2" fmla="val 0"/>
            </a:avLst>
          </a:prstGeom>
          <a:noFill/>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6" name="Picture 5" descr="A picture containing text&#10;&#10;Description automatically generated">
            <a:extLst>
              <a:ext uri="{FF2B5EF4-FFF2-40B4-BE49-F238E27FC236}">
                <a16:creationId xmlns:a16="http://schemas.microsoft.com/office/drawing/2014/main" id="{D1ED2AB3-4A3E-4754-9270-CFDE5982B529}"/>
              </a:ext>
            </a:extLst>
          </p:cNvPr>
          <p:cNvPicPr>
            <a:picLocks noChangeAspect="1"/>
          </p:cNvPicPr>
          <p:nvPr/>
        </p:nvPicPr>
        <p:blipFill>
          <a:blip r:embed="rId4"/>
          <a:stretch>
            <a:fillRect/>
          </a:stretch>
        </p:blipFill>
        <p:spPr>
          <a:xfrm>
            <a:off x="5149594" y="5402579"/>
            <a:ext cx="1892812" cy="1082042"/>
          </a:xfrm>
          <a:prstGeom prst="rect">
            <a:avLst/>
          </a:prstGeom>
        </p:spPr>
      </p:pic>
    </p:spTree>
    <p:extLst>
      <p:ext uri="{BB962C8B-B14F-4D97-AF65-F5344CB8AC3E}">
        <p14:creationId xmlns:p14="http://schemas.microsoft.com/office/powerpoint/2010/main" val="17237851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50103-B044-4106-A220-39A3BA22536D}"/>
              </a:ext>
            </a:extLst>
          </p:cNvPr>
          <p:cNvSpPr>
            <a:spLocks noGrp="1"/>
          </p:cNvSpPr>
          <p:nvPr>
            <p:ph type="title"/>
          </p:nvPr>
        </p:nvSpPr>
        <p:spPr>
          <a:xfrm>
            <a:off x="7962519" y="618518"/>
            <a:ext cx="3084891" cy="1478570"/>
          </a:xfrm>
        </p:spPr>
        <p:txBody>
          <a:bodyPr>
            <a:normAutofit fontScale="90000"/>
          </a:bodyPr>
          <a:lstStyle/>
          <a:p>
            <a:r>
              <a:rPr lang="en-US" sz="2000" b="1" dirty="0"/>
              <a:t>Evaluating technological solutions that reduce human impact, locally and globally</a:t>
            </a:r>
          </a:p>
        </p:txBody>
      </p:sp>
      <p:sp>
        <p:nvSpPr>
          <p:cNvPr id="3" name="Content Placeholder 2">
            <a:extLst>
              <a:ext uri="{FF2B5EF4-FFF2-40B4-BE49-F238E27FC236}">
                <a16:creationId xmlns:a16="http://schemas.microsoft.com/office/drawing/2014/main" id="{06646DE5-A794-476C-A724-6B49EE613938}"/>
              </a:ext>
            </a:extLst>
          </p:cNvPr>
          <p:cNvSpPr>
            <a:spLocks noGrp="1"/>
          </p:cNvSpPr>
          <p:nvPr>
            <p:ph idx="1"/>
          </p:nvPr>
        </p:nvSpPr>
        <p:spPr>
          <a:xfrm>
            <a:off x="7962519" y="2249487"/>
            <a:ext cx="3084892" cy="3541714"/>
          </a:xfrm>
        </p:spPr>
        <p:txBody>
          <a:bodyPr>
            <a:normAutofit/>
          </a:bodyPr>
          <a:lstStyle/>
          <a:p>
            <a:r>
              <a:rPr lang="en-US" sz="1800" b="1" dirty="0"/>
              <a:t>Farmers are using the latest technology in agriculture to decrease water usage, protect local waterways and still increase food production.</a:t>
            </a:r>
          </a:p>
          <a:p>
            <a:r>
              <a:rPr lang="en-US" sz="1800" b="1" dirty="0"/>
              <a:t>This involves using chemistry to determine water purity, soil health, and ecological impact.</a:t>
            </a:r>
          </a:p>
        </p:txBody>
      </p:sp>
      <p:pic>
        <p:nvPicPr>
          <p:cNvPr id="5" name="Picture 4">
            <a:extLst>
              <a:ext uri="{FF2B5EF4-FFF2-40B4-BE49-F238E27FC236}">
                <a16:creationId xmlns:a16="http://schemas.microsoft.com/office/drawing/2014/main" id="{D40F0D40-D13E-4C0D-A17C-7BD4D5D31697}"/>
              </a:ext>
              <a:ext uri="{C183D7F6-B498-43B3-948B-1728B52AA6E4}">
                <adec:decorative xmlns:adec="http://schemas.microsoft.com/office/drawing/2017/decorative" val="1"/>
              </a:ext>
            </a:extLst>
          </p:cNvPr>
          <p:cNvPicPr>
            <a:picLocks noChangeAspect="1"/>
          </p:cNvPicPr>
          <p:nvPr/>
        </p:nvPicPr>
        <p:blipFill rotWithShape="1">
          <a:blip r:embed="rId3"/>
          <a:srcRect l="11056" r="6283"/>
          <a:stretch/>
        </p:blipFill>
        <p:spPr>
          <a:xfrm>
            <a:off x="-5597" y="10"/>
            <a:ext cx="7558541" cy="6857990"/>
          </a:xfrm>
          <a:prstGeom prst="rect">
            <a:avLst/>
          </a:prstGeom>
        </p:spPr>
      </p:pic>
      <p:pic>
        <p:nvPicPr>
          <p:cNvPr id="7" name="Picture 6" descr="A picture containing text&#10;&#10;Description automatically generated">
            <a:extLst>
              <a:ext uri="{FF2B5EF4-FFF2-40B4-BE49-F238E27FC236}">
                <a16:creationId xmlns:a16="http://schemas.microsoft.com/office/drawing/2014/main" id="{7EE31EFE-ACDA-424F-958D-DBC2DECFF2A5}"/>
              </a:ext>
            </a:extLst>
          </p:cNvPr>
          <p:cNvPicPr>
            <a:picLocks noChangeAspect="1"/>
          </p:cNvPicPr>
          <p:nvPr/>
        </p:nvPicPr>
        <p:blipFill>
          <a:blip r:embed="rId4"/>
          <a:stretch>
            <a:fillRect/>
          </a:stretch>
        </p:blipFill>
        <p:spPr>
          <a:xfrm>
            <a:off x="8692894" y="5502592"/>
            <a:ext cx="1892812" cy="1082042"/>
          </a:xfrm>
          <a:prstGeom prst="rect">
            <a:avLst/>
          </a:prstGeom>
        </p:spPr>
      </p:pic>
    </p:spTree>
    <p:extLst>
      <p:ext uri="{BB962C8B-B14F-4D97-AF65-F5344CB8AC3E}">
        <p14:creationId xmlns:p14="http://schemas.microsoft.com/office/powerpoint/2010/main" val="5508996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E815D5-01CD-4EEA-BBDE-6F41C7DF8905}"/>
              </a:ext>
            </a:extLst>
          </p:cNvPr>
          <p:cNvSpPr>
            <a:spLocks noGrp="1"/>
          </p:cNvSpPr>
          <p:nvPr>
            <p:ph type="title"/>
          </p:nvPr>
        </p:nvSpPr>
        <p:spPr>
          <a:xfrm>
            <a:off x="1141412" y="618518"/>
            <a:ext cx="5894387" cy="1478570"/>
          </a:xfrm>
        </p:spPr>
        <p:txBody>
          <a:bodyPr anchor="b">
            <a:normAutofit/>
          </a:bodyPr>
          <a:lstStyle/>
          <a:p>
            <a:r>
              <a:rPr lang="en-US" b="1" dirty="0"/>
              <a:t>Agriculture’s impact on natural systems</a:t>
            </a:r>
          </a:p>
        </p:txBody>
      </p:sp>
      <p:sp>
        <p:nvSpPr>
          <p:cNvPr id="3" name="Content Placeholder 2">
            <a:extLst>
              <a:ext uri="{FF2B5EF4-FFF2-40B4-BE49-F238E27FC236}">
                <a16:creationId xmlns:a16="http://schemas.microsoft.com/office/drawing/2014/main" id="{0F58426F-9322-496F-BDCF-55DCF48D62C1}"/>
              </a:ext>
            </a:extLst>
          </p:cNvPr>
          <p:cNvSpPr>
            <a:spLocks noGrp="1"/>
          </p:cNvSpPr>
          <p:nvPr>
            <p:ph idx="1"/>
          </p:nvPr>
        </p:nvSpPr>
        <p:spPr>
          <a:xfrm>
            <a:off x="1141412" y="2249487"/>
            <a:ext cx="5894388" cy="3541714"/>
          </a:xfrm>
        </p:spPr>
        <p:txBody>
          <a:bodyPr>
            <a:normAutofit/>
          </a:bodyPr>
          <a:lstStyle/>
          <a:p>
            <a:pPr>
              <a:lnSpc>
                <a:spcPct val="110000"/>
              </a:lnSpc>
            </a:pPr>
            <a:r>
              <a:rPr lang="en-US" sz="2000" dirty="0"/>
              <a:t>Water is an excellent solvent which means it will dissolve animal waste. This means, waste will be incorporated into any standing water or water runoff on an animal farm.</a:t>
            </a:r>
          </a:p>
          <a:p>
            <a:pPr>
              <a:lnSpc>
                <a:spcPct val="110000"/>
              </a:lnSpc>
            </a:pPr>
            <a:r>
              <a:rPr lang="en-US" sz="2000" dirty="0"/>
              <a:t>As water evaporates, it leaves high levels of waste behind. </a:t>
            </a:r>
          </a:p>
          <a:p>
            <a:pPr>
              <a:lnSpc>
                <a:spcPct val="110000"/>
              </a:lnSpc>
            </a:pPr>
            <a:r>
              <a:rPr lang="en-US" sz="2000" dirty="0"/>
              <a:t>Rain will move this waste either to local waterways or into the ground to form areas of high levels of waste.</a:t>
            </a:r>
          </a:p>
        </p:txBody>
      </p:sp>
      <p:pic>
        <p:nvPicPr>
          <p:cNvPr id="2050" name="Picture 2" descr="photography of green-leafed plants field during daytime">
            <a:extLst>
              <a:ext uri="{FF2B5EF4-FFF2-40B4-BE49-F238E27FC236}">
                <a16:creationId xmlns:a16="http://schemas.microsoft.com/office/drawing/2014/main" id="{2EB24812-85C8-4153-AA48-AF9B5A702C2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1461" r="28736" b="2"/>
          <a:stretch/>
        </p:blipFill>
        <p:spPr bwMode="auto">
          <a:xfrm>
            <a:off x="7619998" y="780235"/>
            <a:ext cx="3425199" cy="4840332"/>
          </a:xfrm>
          <a:prstGeom prst="round2DiagRect">
            <a:avLst>
              <a:gd name="adj1" fmla="val 4860"/>
              <a:gd name="adj2" fmla="val 0"/>
            </a:avLst>
          </a:prstGeom>
          <a:noFill/>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6" name="Picture 5" descr="A picture containing text&#10;&#10;Description automatically generated">
            <a:extLst>
              <a:ext uri="{FF2B5EF4-FFF2-40B4-BE49-F238E27FC236}">
                <a16:creationId xmlns:a16="http://schemas.microsoft.com/office/drawing/2014/main" id="{F57E8735-E2F2-417B-8018-814A1D609041}"/>
              </a:ext>
            </a:extLst>
          </p:cNvPr>
          <p:cNvPicPr>
            <a:picLocks noChangeAspect="1"/>
          </p:cNvPicPr>
          <p:nvPr/>
        </p:nvPicPr>
        <p:blipFill>
          <a:blip r:embed="rId4"/>
          <a:stretch>
            <a:fillRect/>
          </a:stretch>
        </p:blipFill>
        <p:spPr>
          <a:xfrm>
            <a:off x="5435087" y="5402579"/>
            <a:ext cx="1892812" cy="1082042"/>
          </a:xfrm>
          <a:prstGeom prst="rect">
            <a:avLst/>
          </a:prstGeom>
        </p:spPr>
      </p:pic>
    </p:spTree>
    <p:extLst>
      <p:ext uri="{BB962C8B-B14F-4D97-AF65-F5344CB8AC3E}">
        <p14:creationId xmlns:p14="http://schemas.microsoft.com/office/powerpoint/2010/main" val="14568140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6C4F5-AB71-4E65-9FAD-3AFBD05E3F02}"/>
              </a:ext>
            </a:extLst>
          </p:cNvPr>
          <p:cNvSpPr>
            <a:spLocks noGrp="1"/>
          </p:cNvSpPr>
          <p:nvPr>
            <p:ph type="title"/>
          </p:nvPr>
        </p:nvSpPr>
        <p:spPr>
          <a:xfrm>
            <a:off x="7962519" y="618518"/>
            <a:ext cx="3084891" cy="1478570"/>
          </a:xfrm>
        </p:spPr>
        <p:txBody>
          <a:bodyPr>
            <a:normAutofit fontScale="90000"/>
          </a:bodyPr>
          <a:lstStyle/>
          <a:p>
            <a:r>
              <a:rPr lang="en-US" sz="2700" b="1" dirty="0"/>
              <a:t>Water Pollution on Beef and Poultry Farms</a:t>
            </a:r>
          </a:p>
        </p:txBody>
      </p:sp>
      <p:sp>
        <p:nvSpPr>
          <p:cNvPr id="3" name="Content Placeholder 2">
            <a:extLst>
              <a:ext uri="{FF2B5EF4-FFF2-40B4-BE49-F238E27FC236}">
                <a16:creationId xmlns:a16="http://schemas.microsoft.com/office/drawing/2014/main" id="{34D48E30-F87C-4319-B211-283DA99E9828}"/>
              </a:ext>
            </a:extLst>
          </p:cNvPr>
          <p:cNvSpPr>
            <a:spLocks noGrp="1"/>
          </p:cNvSpPr>
          <p:nvPr>
            <p:ph idx="1"/>
          </p:nvPr>
        </p:nvSpPr>
        <p:spPr>
          <a:xfrm>
            <a:off x="7962519" y="2249487"/>
            <a:ext cx="3084892" cy="3541714"/>
          </a:xfrm>
        </p:spPr>
        <p:txBody>
          <a:bodyPr>
            <a:normAutofit fontScale="55000" lnSpcReduction="20000"/>
          </a:bodyPr>
          <a:lstStyle/>
          <a:p>
            <a:pPr>
              <a:lnSpc>
                <a:spcPct val="110000"/>
              </a:lnSpc>
            </a:pPr>
            <a:r>
              <a:rPr lang="en-US" sz="2500" b="1" dirty="0"/>
              <a:t>Water contamination from beef and poultry manure can cause eutrophication of local waterways, hypoxia and pollution downstream as far as the Gulf of Mexico as polluted water enters streams and rivers.</a:t>
            </a:r>
          </a:p>
          <a:p>
            <a:pPr marL="0" indent="0">
              <a:lnSpc>
                <a:spcPct val="110000"/>
              </a:lnSpc>
              <a:buNone/>
            </a:pPr>
            <a:endParaRPr lang="en-US" sz="2500" b="1" dirty="0"/>
          </a:p>
          <a:p>
            <a:pPr>
              <a:lnSpc>
                <a:spcPct val="110000"/>
              </a:lnSpc>
            </a:pPr>
            <a:r>
              <a:rPr lang="en-US" sz="2500" b="1" dirty="0"/>
              <a:t>Polluted water can damage local wildlife and aquatic environments. So how do farmers stop pollution and still maintain a working farm?</a:t>
            </a:r>
          </a:p>
          <a:p>
            <a:pPr>
              <a:lnSpc>
                <a:spcPct val="110000"/>
              </a:lnSpc>
            </a:pPr>
            <a:endParaRPr lang="en-US" sz="1500" dirty="0"/>
          </a:p>
        </p:txBody>
      </p:sp>
      <p:pic>
        <p:nvPicPr>
          <p:cNvPr id="3074" name="Picture 2">
            <a:extLst>
              <a:ext uri="{FF2B5EF4-FFF2-40B4-BE49-F238E27FC236}">
                <a16:creationId xmlns:a16="http://schemas.microsoft.com/office/drawing/2014/main" id="{04F07E28-4B12-44D0-9492-0ECD51039B2A}"/>
              </a:ext>
              <a:ext uri="{C183D7F6-B498-43B3-948B-1728B52AA6E4}">
                <adec:decorative xmlns:adec="http://schemas.microsoft.com/office/drawing/2017/decorative" val="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260" r="23447"/>
          <a:stretch/>
        </p:blipFill>
        <p:spPr bwMode="auto">
          <a:xfrm>
            <a:off x="-5597" y="10"/>
            <a:ext cx="7558541" cy="685799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picture containing text&#10;&#10;Description automatically generated">
            <a:extLst>
              <a:ext uri="{FF2B5EF4-FFF2-40B4-BE49-F238E27FC236}">
                <a16:creationId xmlns:a16="http://schemas.microsoft.com/office/drawing/2014/main" id="{D196CAF1-33DA-48B5-99FC-F6E09B9959BE}"/>
              </a:ext>
            </a:extLst>
          </p:cNvPr>
          <p:cNvPicPr>
            <a:picLocks noChangeAspect="1"/>
          </p:cNvPicPr>
          <p:nvPr/>
        </p:nvPicPr>
        <p:blipFill>
          <a:blip r:embed="rId4"/>
          <a:stretch>
            <a:fillRect/>
          </a:stretch>
        </p:blipFill>
        <p:spPr>
          <a:xfrm>
            <a:off x="8792906" y="5698461"/>
            <a:ext cx="1892812" cy="1082042"/>
          </a:xfrm>
          <a:prstGeom prst="rect">
            <a:avLst/>
          </a:prstGeom>
        </p:spPr>
      </p:pic>
    </p:spTree>
    <p:extLst>
      <p:ext uri="{BB962C8B-B14F-4D97-AF65-F5344CB8AC3E}">
        <p14:creationId xmlns:p14="http://schemas.microsoft.com/office/powerpoint/2010/main" val="23316904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5F4FD-4E5E-4471-AA87-619A38D7C95A}"/>
              </a:ext>
            </a:extLst>
          </p:cNvPr>
          <p:cNvSpPr>
            <a:spLocks noGrp="1"/>
          </p:cNvSpPr>
          <p:nvPr>
            <p:ph type="title"/>
          </p:nvPr>
        </p:nvSpPr>
        <p:spPr/>
        <p:txBody>
          <a:bodyPr>
            <a:normAutofit fontScale="90000"/>
          </a:bodyPr>
          <a:lstStyle/>
          <a:p>
            <a:pPr algn="ctr"/>
            <a:r>
              <a:rPr lang="en-US" sz="3300" b="1" dirty="0"/>
              <a:t>Water Conservation on Beef and Poultry Farms: using science to help solve the pollution problem.</a:t>
            </a:r>
          </a:p>
        </p:txBody>
      </p:sp>
      <p:sp>
        <p:nvSpPr>
          <p:cNvPr id="3" name="Content Placeholder 2">
            <a:extLst>
              <a:ext uri="{FF2B5EF4-FFF2-40B4-BE49-F238E27FC236}">
                <a16:creationId xmlns:a16="http://schemas.microsoft.com/office/drawing/2014/main" id="{C7C74E52-2E18-4F26-9068-87822720A2F9}"/>
              </a:ext>
            </a:extLst>
          </p:cNvPr>
          <p:cNvSpPr>
            <a:spLocks noGrp="1"/>
          </p:cNvSpPr>
          <p:nvPr>
            <p:ph idx="1"/>
          </p:nvPr>
        </p:nvSpPr>
        <p:spPr>
          <a:xfrm>
            <a:off x="1141412" y="2249487"/>
            <a:ext cx="4844521" cy="3541714"/>
          </a:xfrm>
        </p:spPr>
        <p:txBody>
          <a:bodyPr anchor="ctr">
            <a:normAutofit fontScale="92500" lnSpcReduction="10000"/>
          </a:bodyPr>
          <a:lstStyle/>
          <a:p>
            <a:pPr>
              <a:lnSpc>
                <a:spcPct val="110000"/>
              </a:lnSpc>
            </a:pPr>
            <a:r>
              <a:rPr lang="en-US" sz="1700" b="1" dirty="0"/>
              <a:t>Farmers have been blamed for current pollution conditions in local waterways. In reality, farmers are actively working to keep excess nutrients on the farm to be used and recycled and out of our ecosystem.</a:t>
            </a:r>
          </a:p>
          <a:p>
            <a:pPr>
              <a:lnSpc>
                <a:spcPct val="110000"/>
              </a:lnSpc>
            </a:pPr>
            <a:r>
              <a:rPr lang="en-US" sz="1700" b="1" dirty="0"/>
              <a:t>Keeping and processing excess nutrients on the farm means more plant biomass for cattle, less excess nutrient handling and storing, plus no off-site processing.</a:t>
            </a:r>
          </a:p>
          <a:p>
            <a:pPr>
              <a:lnSpc>
                <a:spcPct val="110000"/>
              </a:lnSpc>
            </a:pPr>
            <a:r>
              <a:rPr lang="en-US" sz="1700" b="1" dirty="0"/>
              <a:t>Daily soil and water chemistry testing help farmers to use real-time methods for conservation.</a:t>
            </a:r>
          </a:p>
          <a:p>
            <a:pPr>
              <a:lnSpc>
                <a:spcPct val="110000"/>
              </a:lnSpc>
            </a:pPr>
            <a:endParaRPr lang="en-US" sz="1700" dirty="0"/>
          </a:p>
        </p:txBody>
      </p:sp>
      <p:pic>
        <p:nvPicPr>
          <p:cNvPr id="4098" name="Picture 2" descr="water bubbles in blue water">
            <a:extLst>
              <a:ext uri="{FF2B5EF4-FFF2-40B4-BE49-F238E27FC236}">
                <a16:creationId xmlns:a16="http://schemas.microsoft.com/office/drawing/2014/main" id="{0AB9E7C1-CAB7-4CC9-AEBD-C14E3D8C877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4088" b="-1"/>
          <a:stretch/>
        </p:blipFill>
        <p:spPr bwMode="auto">
          <a:xfrm>
            <a:off x="6392335" y="2497720"/>
            <a:ext cx="4655075" cy="3047892"/>
          </a:xfrm>
          <a:prstGeom prst="round2DiagRect">
            <a:avLst>
              <a:gd name="adj1" fmla="val 4860"/>
              <a:gd name="adj2" fmla="val 0"/>
            </a:avLst>
          </a:prstGeom>
          <a:noFill/>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6" name="Picture 5" descr="A picture containing text&#10;&#10;Description automatically generated">
            <a:extLst>
              <a:ext uri="{FF2B5EF4-FFF2-40B4-BE49-F238E27FC236}">
                <a16:creationId xmlns:a16="http://schemas.microsoft.com/office/drawing/2014/main" id="{929B16BE-D354-486E-8827-2E4CD85B0EE1}"/>
              </a:ext>
            </a:extLst>
          </p:cNvPr>
          <p:cNvPicPr>
            <a:picLocks noChangeAspect="1"/>
          </p:cNvPicPr>
          <p:nvPr/>
        </p:nvPicPr>
        <p:blipFill>
          <a:blip r:embed="rId4"/>
          <a:stretch>
            <a:fillRect/>
          </a:stretch>
        </p:blipFill>
        <p:spPr>
          <a:xfrm>
            <a:off x="4203188" y="5502749"/>
            <a:ext cx="1892812" cy="1082042"/>
          </a:xfrm>
          <a:prstGeom prst="rect">
            <a:avLst/>
          </a:prstGeom>
        </p:spPr>
      </p:pic>
    </p:spTree>
    <p:extLst>
      <p:ext uri="{BB962C8B-B14F-4D97-AF65-F5344CB8AC3E}">
        <p14:creationId xmlns:p14="http://schemas.microsoft.com/office/powerpoint/2010/main" val="15194100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4B418-6D3B-4EFF-B386-5BAC25589190}"/>
              </a:ext>
            </a:extLst>
          </p:cNvPr>
          <p:cNvSpPr>
            <a:spLocks noGrp="1"/>
          </p:cNvSpPr>
          <p:nvPr>
            <p:ph type="title"/>
          </p:nvPr>
        </p:nvSpPr>
        <p:spPr>
          <a:xfrm>
            <a:off x="4996697" y="618518"/>
            <a:ext cx="6050713" cy="1478570"/>
          </a:xfrm>
        </p:spPr>
        <p:txBody>
          <a:bodyPr>
            <a:normAutofit fontScale="90000"/>
          </a:bodyPr>
          <a:lstStyle/>
          <a:p>
            <a:r>
              <a:rPr lang="en-US" sz="2800" b="1" dirty="0"/>
              <a:t>What conservation practices are farmers doing on their farms? Solving problems by engineering.</a:t>
            </a:r>
          </a:p>
        </p:txBody>
      </p:sp>
      <p:sp>
        <p:nvSpPr>
          <p:cNvPr id="3" name="Content Placeholder 2">
            <a:extLst>
              <a:ext uri="{FF2B5EF4-FFF2-40B4-BE49-F238E27FC236}">
                <a16:creationId xmlns:a16="http://schemas.microsoft.com/office/drawing/2014/main" id="{B583EA11-1F48-4AE0-B436-323905184F9E}"/>
              </a:ext>
            </a:extLst>
          </p:cNvPr>
          <p:cNvSpPr>
            <a:spLocks noGrp="1"/>
          </p:cNvSpPr>
          <p:nvPr>
            <p:ph idx="1"/>
          </p:nvPr>
        </p:nvSpPr>
        <p:spPr>
          <a:xfrm>
            <a:off x="4968958" y="2249487"/>
            <a:ext cx="6078453" cy="3541714"/>
          </a:xfrm>
        </p:spPr>
        <p:txBody>
          <a:bodyPr>
            <a:normAutofit fontScale="92500" lnSpcReduction="10000"/>
          </a:bodyPr>
          <a:lstStyle/>
          <a:p>
            <a:pPr>
              <a:lnSpc>
                <a:spcPct val="110000"/>
              </a:lnSpc>
            </a:pPr>
            <a:r>
              <a:rPr lang="en-US" sz="1700" b="1" dirty="0"/>
              <a:t>Fertilizing evenly: By spreading excess nutrients throughout the farm area, buildup is eliminated and nutrient retention is accelerated.</a:t>
            </a:r>
          </a:p>
          <a:p>
            <a:pPr>
              <a:lnSpc>
                <a:spcPct val="110000"/>
              </a:lnSpc>
            </a:pPr>
            <a:r>
              <a:rPr lang="en-US" sz="1700" b="1" dirty="0"/>
              <a:t>Grassed Waterways: Grassed waterways reduce nutrient load as water is filtered by both the surrounding grass (before it reaches the pond) and by the water itself.</a:t>
            </a:r>
          </a:p>
          <a:p>
            <a:pPr>
              <a:lnSpc>
                <a:spcPct val="110000"/>
              </a:lnSpc>
            </a:pPr>
            <a:r>
              <a:rPr lang="en-US" sz="1700" b="1" dirty="0"/>
              <a:t>Nutrient Ponds: Nutrient ponds break down excess nutrients. This water is in turn recycled back onto the farm as irrigation or as watering for local livestock.</a:t>
            </a:r>
          </a:p>
          <a:p>
            <a:pPr>
              <a:lnSpc>
                <a:spcPct val="110000"/>
              </a:lnSpc>
            </a:pPr>
            <a:r>
              <a:rPr lang="en-US" sz="1700" b="1" dirty="0"/>
              <a:t>Aerating Soils: By adding aerator holes to the soil, water runoff is quickly absorbed, and nutrients are spread more evenly through the soil.</a:t>
            </a:r>
          </a:p>
          <a:p>
            <a:pPr>
              <a:lnSpc>
                <a:spcPct val="110000"/>
              </a:lnSpc>
            </a:pPr>
            <a:endParaRPr lang="en-US" sz="1500" dirty="0"/>
          </a:p>
        </p:txBody>
      </p:sp>
      <p:pic>
        <p:nvPicPr>
          <p:cNvPr id="4" name="Picture 2" descr="green leafed plants on black soil at daytime">
            <a:extLst>
              <a:ext uri="{FF2B5EF4-FFF2-40B4-BE49-F238E27FC236}">
                <a16:creationId xmlns:a16="http://schemas.microsoft.com/office/drawing/2014/main" id="{96737890-F402-47E1-82AA-845854F697C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6610" r="28271" b="-1"/>
          <a:stretch/>
        </p:blipFill>
        <p:spPr bwMode="auto">
          <a:xfrm>
            <a:off x="-5597" y="10"/>
            <a:ext cx="4635583" cy="6857990"/>
          </a:xfrm>
          <a:prstGeom prst="rect">
            <a:avLst/>
          </a:prstGeom>
          <a:solidFill>
            <a:srgbClr val="FFFFFF"/>
          </a:solidFill>
        </p:spPr>
      </p:pic>
      <p:pic>
        <p:nvPicPr>
          <p:cNvPr id="7" name="Picture 6" descr="A picture containing text&#10;&#10;Description automatically generated">
            <a:extLst>
              <a:ext uri="{FF2B5EF4-FFF2-40B4-BE49-F238E27FC236}">
                <a16:creationId xmlns:a16="http://schemas.microsoft.com/office/drawing/2014/main" id="{C61A7247-AA4E-4C9D-A7D0-F280F68060BF}"/>
              </a:ext>
            </a:extLst>
          </p:cNvPr>
          <p:cNvPicPr>
            <a:picLocks noChangeAspect="1"/>
          </p:cNvPicPr>
          <p:nvPr/>
        </p:nvPicPr>
        <p:blipFill>
          <a:blip r:embed="rId4"/>
          <a:stretch>
            <a:fillRect/>
          </a:stretch>
        </p:blipFill>
        <p:spPr>
          <a:xfrm>
            <a:off x="9154598" y="5545454"/>
            <a:ext cx="1892812" cy="1082042"/>
          </a:xfrm>
          <a:prstGeom prst="rect">
            <a:avLst/>
          </a:prstGeom>
        </p:spPr>
      </p:pic>
    </p:spTree>
    <p:extLst>
      <p:ext uri="{BB962C8B-B14F-4D97-AF65-F5344CB8AC3E}">
        <p14:creationId xmlns:p14="http://schemas.microsoft.com/office/powerpoint/2010/main" val="15858440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266D52-FAB2-4222-A556-38A232CEEC06}"/>
              </a:ext>
            </a:extLst>
          </p:cNvPr>
          <p:cNvSpPr>
            <a:spLocks noGrp="1"/>
          </p:cNvSpPr>
          <p:nvPr>
            <p:ph type="title"/>
          </p:nvPr>
        </p:nvSpPr>
        <p:spPr>
          <a:xfrm>
            <a:off x="912812" y="575656"/>
            <a:ext cx="5894387" cy="1478570"/>
          </a:xfrm>
        </p:spPr>
        <p:txBody>
          <a:bodyPr anchor="b">
            <a:normAutofit/>
          </a:bodyPr>
          <a:lstStyle/>
          <a:p>
            <a:r>
              <a:rPr lang="en-US" sz="2500" b="1" dirty="0"/>
              <a:t>Farmers and Researchers: working together to solve problems with solutions that work for both sides</a:t>
            </a:r>
            <a:r>
              <a:rPr lang="en-US" sz="2500" dirty="0"/>
              <a:t>.</a:t>
            </a:r>
          </a:p>
        </p:txBody>
      </p:sp>
      <p:sp>
        <p:nvSpPr>
          <p:cNvPr id="3" name="Content Placeholder 2">
            <a:extLst>
              <a:ext uri="{FF2B5EF4-FFF2-40B4-BE49-F238E27FC236}">
                <a16:creationId xmlns:a16="http://schemas.microsoft.com/office/drawing/2014/main" id="{F1C3070C-B69E-4D09-85DB-9F95C2470A2D}"/>
              </a:ext>
            </a:extLst>
          </p:cNvPr>
          <p:cNvSpPr>
            <a:spLocks noGrp="1"/>
          </p:cNvSpPr>
          <p:nvPr>
            <p:ph idx="1"/>
          </p:nvPr>
        </p:nvSpPr>
        <p:spPr>
          <a:xfrm>
            <a:off x="1141412" y="2249487"/>
            <a:ext cx="5894388" cy="3541714"/>
          </a:xfrm>
        </p:spPr>
        <p:txBody>
          <a:bodyPr>
            <a:normAutofit fontScale="85000" lnSpcReduction="20000"/>
          </a:bodyPr>
          <a:lstStyle/>
          <a:p>
            <a:pPr>
              <a:lnSpc>
                <a:spcPct val="110000"/>
              </a:lnSpc>
            </a:pPr>
            <a:r>
              <a:rPr lang="en-US" sz="1600" b="1" dirty="0"/>
              <a:t>On site real-time chemical monitoring of soil and water quality to determine changes needed.</a:t>
            </a:r>
          </a:p>
          <a:p>
            <a:pPr>
              <a:lnSpc>
                <a:spcPct val="110000"/>
              </a:lnSpc>
            </a:pPr>
            <a:r>
              <a:rPr lang="en-US" sz="1600" b="1" dirty="0"/>
              <a:t>Education by local researchers on the latest conservation methods.</a:t>
            </a:r>
          </a:p>
          <a:p>
            <a:pPr>
              <a:lnSpc>
                <a:spcPct val="110000"/>
              </a:lnSpc>
            </a:pPr>
            <a:r>
              <a:rPr lang="en-US" sz="1600" b="1" dirty="0"/>
              <a:t>Stream bank restoration on farmlands.</a:t>
            </a:r>
          </a:p>
          <a:p>
            <a:pPr>
              <a:lnSpc>
                <a:spcPct val="110000"/>
              </a:lnSpc>
            </a:pPr>
            <a:r>
              <a:rPr lang="en-US" sz="1600" b="1" dirty="0"/>
              <a:t>Controlled burns to reduce organic loads and increase water infiltration.</a:t>
            </a:r>
          </a:p>
          <a:p>
            <a:pPr>
              <a:lnSpc>
                <a:spcPct val="110000"/>
              </a:lnSpc>
            </a:pPr>
            <a:r>
              <a:rPr lang="en-US" sz="1600" b="1" dirty="0"/>
              <a:t>Funding to protect local waterways.</a:t>
            </a:r>
          </a:p>
          <a:p>
            <a:pPr>
              <a:lnSpc>
                <a:spcPct val="110000"/>
              </a:lnSpc>
            </a:pPr>
            <a:r>
              <a:rPr lang="en-US" sz="1600" b="1" dirty="0"/>
              <a:t>Farmers teaching farmers best conservation practices.</a:t>
            </a:r>
          </a:p>
          <a:p>
            <a:pPr>
              <a:lnSpc>
                <a:spcPct val="110000"/>
              </a:lnSpc>
            </a:pPr>
            <a:r>
              <a:rPr lang="en-US" sz="1600" b="1" dirty="0"/>
              <a:t>Involving producers in the solution.</a:t>
            </a:r>
          </a:p>
          <a:p>
            <a:pPr>
              <a:lnSpc>
                <a:spcPct val="110000"/>
              </a:lnSpc>
            </a:pPr>
            <a:r>
              <a:rPr lang="en-US" sz="1600" b="1" dirty="0"/>
              <a:t>Educating policy makers.</a:t>
            </a:r>
          </a:p>
          <a:p>
            <a:pPr>
              <a:lnSpc>
                <a:spcPct val="110000"/>
              </a:lnSpc>
            </a:pPr>
            <a:r>
              <a:rPr lang="en-US" sz="1600" b="1" dirty="0"/>
              <a:t>Engaging the non-farming sector.</a:t>
            </a:r>
          </a:p>
          <a:p>
            <a:pPr>
              <a:lnSpc>
                <a:spcPct val="110000"/>
              </a:lnSpc>
            </a:pPr>
            <a:endParaRPr lang="en-US" sz="1300" dirty="0"/>
          </a:p>
        </p:txBody>
      </p:sp>
      <p:pic>
        <p:nvPicPr>
          <p:cNvPr id="5122" name="Picture 2" descr="clear glass bottle on white textile">
            <a:extLst>
              <a:ext uri="{FF2B5EF4-FFF2-40B4-BE49-F238E27FC236}">
                <a16:creationId xmlns:a16="http://schemas.microsoft.com/office/drawing/2014/main" id="{5C0647EC-EBF1-4313-8166-29DC93A75EA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 b="3201"/>
          <a:stretch/>
        </p:blipFill>
        <p:spPr bwMode="auto">
          <a:xfrm>
            <a:off x="7619998" y="780235"/>
            <a:ext cx="3425199" cy="4840332"/>
          </a:xfrm>
          <a:prstGeom prst="round2DiagRect">
            <a:avLst>
              <a:gd name="adj1" fmla="val 4860"/>
              <a:gd name="adj2" fmla="val 0"/>
            </a:avLst>
          </a:prstGeom>
          <a:noFill/>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6" name="Picture 5" descr="A picture containing text&#10;&#10;Description automatically generated">
            <a:extLst>
              <a:ext uri="{FF2B5EF4-FFF2-40B4-BE49-F238E27FC236}">
                <a16:creationId xmlns:a16="http://schemas.microsoft.com/office/drawing/2014/main" id="{130D27A0-04DF-4546-8D1E-CD4B83D00DAC}"/>
              </a:ext>
            </a:extLst>
          </p:cNvPr>
          <p:cNvPicPr>
            <a:picLocks noChangeAspect="1"/>
          </p:cNvPicPr>
          <p:nvPr/>
        </p:nvPicPr>
        <p:blipFill>
          <a:blip r:embed="rId4"/>
          <a:stretch>
            <a:fillRect/>
          </a:stretch>
        </p:blipFill>
        <p:spPr>
          <a:xfrm>
            <a:off x="5278181" y="5079546"/>
            <a:ext cx="1892812" cy="1082042"/>
          </a:xfrm>
          <a:prstGeom prst="rect">
            <a:avLst/>
          </a:prstGeom>
        </p:spPr>
      </p:pic>
    </p:spTree>
    <p:extLst>
      <p:ext uri="{BB962C8B-B14F-4D97-AF65-F5344CB8AC3E}">
        <p14:creationId xmlns:p14="http://schemas.microsoft.com/office/powerpoint/2010/main" val="2615142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9C75B1-403F-4C6A-93FD-0B80FCF78BA0}"/>
              </a:ext>
            </a:extLst>
          </p:cNvPr>
          <p:cNvSpPr>
            <a:spLocks noGrp="1"/>
          </p:cNvSpPr>
          <p:nvPr>
            <p:ph type="title"/>
          </p:nvPr>
        </p:nvSpPr>
        <p:spPr>
          <a:xfrm>
            <a:off x="4996697" y="618518"/>
            <a:ext cx="6050713" cy="1478570"/>
          </a:xfrm>
        </p:spPr>
        <p:txBody>
          <a:bodyPr>
            <a:normAutofit/>
          </a:bodyPr>
          <a:lstStyle/>
          <a:p>
            <a:r>
              <a:rPr lang="en-US" dirty="0"/>
              <a:t>So how Does this affect you and me?</a:t>
            </a:r>
          </a:p>
        </p:txBody>
      </p:sp>
      <p:sp>
        <p:nvSpPr>
          <p:cNvPr id="3" name="Content Placeholder 2">
            <a:extLst>
              <a:ext uri="{FF2B5EF4-FFF2-40B4-BE49-F238E27FC236}">
                <a16:creationId xmlns:a16="http://schemas.microsoft.com/office/drawing/2014/main" id="{3F9BC68C-C2E3-43B1-B503-E07646B62E59}"/>
              </a:ext>
            </a:extLst>
          </p:cNvPr>
          <p:cNvSpPr>
            <a:spLocks noGrp="1"/>
          </p:cNvSpPr>
          <p:nvPr>
            <p:ph idx="1"/>
          </p:nvPr>
        </p:nvSpPr>
        <p:spPr>
          <a:xfrm>
            <a:off x="4968958" y="2249487"/>
            <a:ext cx="6078453" cy="3541714"/>
          </a:xfrm>
        </p:spPr>
        <p:txBody>
          <a:bodyPr>
            <a:noAutofit/>
          </a:bodyPr>
          <a:lstStyle/>
          <a:p>
            <a:pPr>
              <a:lnSpc>
                <a:spcPct val="110000"/>
              </a:lnSpc>
            </a:pPr>
            <a:r>
              <a:rPr lang="en-US" dirty="0" err="1"/>
              <a:t>Grassways</a:t>
            </a:r>
            <a:r>
              <a:rPr lang="en-US" dirty="0"/>
              <a:t>, ponds and aerators are needed to keep nutrients on the farm and not in the water. </a:t>
            </a:r>
          </a:p>
          <a:p>
            <a:pPr>
              <a:lnSpc>
                <a:spcPct val="110000"/>
              </a:lnSpc>
            </a:pPr>
            <a:r>
              <a:rPr lang="en-US" dirty="0"/>
              <a:t>Local watersheds meet the needs of our drinking water supply. By keeping nutrients on the farm, nearby watersheds are kept free of algal blooms, sediments and organics.</a:t>
            </a:r>
          </a:p>
          <a:p>
            <a:pPr>
              <a:lnSpc>
                <a:spcPct val="110000"/>
              </a:lnSpc>
            </a:pPr>
            <a:r>
              <a:rPr lang="en-US" dirty="0"/>
              <a:t>Working together, we can protect our water resources and adequately irrigate crops. A win-win for all!</a:t>
            </a:r>
          </a:p>
        </p:txBody>
      </p:sp>
      <p:pic>
        <p:nvPicPr>
          <p:cNvPr id="5" name="Picture 4">
            <a:extLst>
              <a:ext uri="{FF2B5EF4-FFF2-40B4-BE49-F238E27FC236}">
                <a16:creationId xmlns:a16="http://schemas.microsoft.com/office/drawing/2014/main" id="{4B7CE9FC-3987-491E-A1BE-F5AC6341BB7C}"/>
              </a:ext>
              <a:ext uri="{C183D7F6-B498-43B3-948B-1728B52AA6E4}">
                <adec:decorative xmlns:adec="http://schemas.microsoft.com/office/drawing/2017/decorative" val="1"/>
              </a:ext>
            </a:extLst>
          </p:cNvPr>
          <p:cNvPicPr>
            <a:picLocks noChangeAspect="1"/>
          </p:cNvPicPr>
          <p:nvPr/>
        </p:nvPicPr>
        <p:blipFill rotWithShape="1">
          <a:blip r:embed="rId3"/>
          <a:srcRect l="13866" r="41015" b="-1"/>
          <a:stretch/>
        </p:blipFill>
        <p:spPr>
          <a:xfrm>
            <a:off x="-5597" y="10"/>
            <a:ext cx="4635583" cy="6857990"/>
          </a:xfrm>
          <a:prstGeom prst="rect">
            <a:avLst/>
          </a:prstGeom>
        </p:spPr>
      </p:pic>
      <p:pic>
        <p:nvPicPr>
          <p:cNvPr id="7" name="Picture 6" descr="A picture containing text&#10;&#10;Description automatically generated">
            <a:extLst>
              <a:ext uri="{FF2B5EF4-FFF2-40B4-BE49-F238E27FC236}">
                <a16:creationId xmlns:a16="http://schemas.microsoft.com/office/drawing/2014/main" id="{41ED4822-76C1-4188-AEF7-653AF0673F92}"/>
              </a:ext>
            </a:extLst>
          </p:cNvPr>
          <p:cNvPicPr>
            <a:picLocks noChangeAspect="1"/>
          </p:cNvPicPr>
          <p:nvPr/>
        </p:nvPicPr>
        <p:blipFill>
          <a:blip r:embed="rId4"/>
          <a:stretch>
            <a:fillRect/>
          </a:stretch>
        </p:blipFill>
        <p:spPr>
          <a:xfrm>
            <a:off x="2477832" y="77497"/>
            <a:ext cx="1892812" cy="1082042"/>
          </a:xfrm>
          <a:prstGeom prst="rect">
            <a:avLst/>
          </a:prstGeom>
        </p:spPr>
      </p:pic>
    </p:spTree>
    <p:extLst>
      <p:ext uri="{BB962C8B-B14F-4D97-AF65-F5344CB8AC3E}">
        <p14:creationId xmlns:p14="http://schemas.microsoft.com/office/powerpoint/2010/main" val="1099488094"/>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emplate>Vapor Trail</Template>
  <TotalTime>33</TotalTime>
  <Words>627</Words>
  <Application>Microsoft Office PowerPoint</Application>
  <PresentationFormat>Widescreen</PresentationFormat>
  <Paragraphs>44</Paragraphs>
  <Slides>10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Century Gothic</vt:lpstr>
      <vt:lpstr>Vapor Trail</vt:lpstr>
      <vt:lpstr>Physical Science: Interactions of humans and the environment</vt:lpstr>
      <vt:lpstr>NGSS STANDARDS</vt:lpstr>
      <vt:lpstr>Evaluating technological solutions that reduce human impact, locally and globally</vt:lpstr>
      <vt:lpstr>Agriculture’s impact on natural systems</vt:lpstr>
      <vt:lpstr>Water Pollution on Beef and Poultry Farms</vt:lpstr>
      <vt:lpstr>Water Conservation on Beef and Poultry Farms: using science to help solve the pollution problem.</vt:lpstr>
      <vt:lpstr>What conservation practices are farmers doing on their farms? Solving problems by engineering.</vt:lpstr>
      <vt:lpstr>Farmers and Researchers: working together to solve problems with solutions that work for both sides.</vt:lpstr>
      <vt:lpstr>So how Does this affect you and me?</vt:lpstr>
      <vt:lpstr>Watch this you tube video about how soil cleans water!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Chemistry: energy Flow</dc:title>
  <dc:creator>Diedre M. Young</dc:creator>
  <cp:lastModifiedBy>Madison Ellis</cp:lastModifiedBy>
  <cp:revision>5</cp:revision>
  <dcterms:created xsi:type="dcterms:W3CDTF">2020-12-17T19:12:10Z</dcterms:created>
  <dcterms:modified xsi:type="dcterms:W3CDTF">2022-12-05T20:54:41Z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0570d0e1-5e3d-4557-a9f8-84d8494b9cc8_Enabled">
    <vt:lpwstr>true</vt:lpwstr>
  </property>
  <property fmtid="{D5CDD505-2E9C-101B-9397-08002B2CF9AE}" pid="3" name="MSIP_Label_0570d0e1-5e3d-4557-a9f8-84d8494b9cc8_SetDate">
    <vt:lpwstr>2022-12-05T20:54:36Z</vt:lpwstr>
  </property>
  <property fmtid="{D5CDD505-2E9C-101B-9397-08002B2CF9AE}" pid="4" name="MSIP_Label_0570d0e1-5e3d-4557-a9f8-84d8494b9cc8_Method">
    <vt:lpwstr>Standard</vt:lpwstr>
  </property>
  <property fmtid="{D5CDD505-2E9C-101B-9397-08002B2CF9AE}" pid="5" name="MSIP_Label_0570d0e1-5e3d-4557-a9f8-84d8494b9cc8_Name">
    <vt:lpwstr>Public Data</vt:lpwstr>
  </property>
  <property fmtid="{D5CDD505-2E9C-101B-9397-08002B2CF9AE}" pid="6" name="MSIP_Label_0570d0e1-5e3d-4557-a9f8-84d8494b9cc8_SiteId">
    <vt:lpwstr>174d954f-585e-40c3-ae1c-01ada5f26723</vt:lpwstr>
  </property>
  <property fmtid="{D5CDD505-2E9C-101B-9397-08002B2CF9AE}" pid="7" name="MSIP_Label_0570d0e1-5e3d-4557-a9f8-84d8494b9cc8_ActionId">
    <vt:lpwstr>3154e192-a051-46ec-bee5-e4c549255697</vt:lpwstr>
  </property>
  <property fmtid="{D5CDD505-2E9C-101B-9397-08002B2CF9AE}" pid="8" name="MSIP_Label_0570d0e1-5e3d-4557-a9f8-84d8494b9cc8_ContentBits">
    <vt:lpwstr>0</vt:lpwstr>
  </property>
</Properties>
</file>